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4"/>
  </p:notesMasterIdLst>
  <p:sldIdLst>
    <p:sldId id="256" r:id="rId2"/>
    <p:sldId id="356" r:id="rId3"/>
    <p:sldId id="257" r:id="rId4"/>
    <p:sldId id="334" r:id="rId5"/>
    <p:sldId id="335" r:id="rId6"/>
    <p:sldId id="259" r:id="rId7"/>
    <p:sldId id="336" r:id="rId8"/>
    <p:sldId id="261" r:id="rId9"/>
    <p:sldId id="262" r:id="rId10"/>
    <p:sldId id="263" r:id="rId11"/>
    <p:sldId id="265" r:id="rId12"/>
    <p:sldId id="316" r:id="rId13"/>
    <p:sldId id="337" r:id="rId14"/>
    <p:sldId id="338" r:id="rId15"/>
    <p:sldId id="339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340" r:id="rId24"/>
    <p:sldId id="341" r:id="rId25"/>
    <p:sldId id="274" r:id="rId26"/>
    <p:sldId id="342" r:id="rId27"/>
    <p:sldId id="343" r:id="rId28"/>
    <p:sldId id="344" r:id="rId29"/>
    <p:sldId id="345" r:id="rId30"/>
    <p:sldId id="277" r:id="rId31"/>
    <p:sldId id="278" r:id="rId32"/>
    <p:sldId id="279" r:id="rId33"/>
    <p:sldId id="280" r:id="rId34"/>
    <p:sldId id="281" r:id="rId35"/>
    <p:sldId id="282" r:id="rId36"/>
    <p:sldId id="346" r:id="rId37"/>
    <p:sldId id="348" r:id="rId38"/>
    <p:sldId id="347" r:id="rId39"/>
    <p:sldId id="284" r:id="rId40"/>
    <p:sldId id="349" r:id="rId41"/>
    <p:sldId id="350" r:id="rId42"/>
    <p:sldId id="351" r:id="rId43"/>
    <p:sldId id="333" r:id="rId44"/>
    <p:sldId id="286" r:id="rId45"/>
    <p:sldId id="288" r:id="rId46"/>
    <p:sldId id="289" r:id="rId47"/>
    <p:sldId id="290" r:id="rId48"/>
    <p:sldId id="352" r:id="rId49"/>
    <p:sldId id="287" r:id="rId50"/>
    <p:sldId id="291" r:id="rId51"/>
    <p:sldId id="292" r:id="rId52"/>
    <p:sldId id="293" r:id="rId53"/>
    <p:sldId id="353" r:id="rId54"/>
    <p:sldId id="294" r:id="rId55"/>
    <p:sldId id="354" r:id="rId56"/>
    <p:sldId id="295" r:id="rId57"/>
    <p:sldId id="302" r:id="rId58"/>
    <p:sldId id="301" r:id="rId59"/>
    <p:sldId id="296" r:id="rId60"/>
    <p:sldId id="297" r:id="rId61"/>
    <p:sldId id="298" r:id="rId62"/>
    <p:sldId id="299" r:id="rId63"/>
    <p:sldId id="300" r:id="rId64"/>
    <p:sldId id="303" r:id="rId65"/>
    <p:sldId id="355" r:id="rId66"/>
    <p:sldId id="305" r:id="rId67"/>
    <p:sldId id="308" r:id="rId68"/>
    <p:sldId id="309" r:id="rId69"/>
    <p:sldId id="310" r:id="rId70"/>
    <p:sldId id="311" r:id="rId71"/>
    <p:sldId id="357" r:id="rId72"/>
    <p:sldId id="317" r:id="rId7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DFFAE9-9CB4-423F-B566-DD41AC2FAC9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826943-B0E2-434A-AE67-EEB107216802}">
      <dgm:prSet phldrT="[Текст]"/>
      <dgm:spPr/>
      <dgm:t>
        <a:bodyPr/>
        <a:lstStyle/>
        <a:p>
          <a:r>
            <a:rPr lang="ru-RU" dirty="0" smtClean="0"/>
            <a:t>Особенности центральной гемодинамики</a:t>
          </a:r>
          <a:endParaRPr lang="ru-RU" dirty="0"/>
        </a:p>
      </dgm:t>
    </dgm:pt>
    <dgm:pt modelId="{E9FC9093-C6DA-418E-A2AE-0A841196B993}" type="parTrans" cxnId="{25222FFF-F0AA-4642-9004-07FB67625969}">
      <dgm:prSet/>
      <dgm:spPr/>
      <dgm:t>
        <a:bodyPr/>
        <a:lstStyle/>
        <a:p>
          <a:endParaRPr lang="ru-RU"/>
        </a:p>
      </dgm:t>
    </dgm:pt>
    <dgm:pt modelId="{C59AFB4E-A9C6-41AE-822F-611B3DC95C93}" type="sibTrans" cxnId="{25222FFF-F0AA-4642-9004-07FB67625969}">
      <dgm:prSet/>
      <dgm:spPr/>
      <dgm:t>
        <a:bodyPr/>
        <a:lstStyle/>
        <a:p>
          <a:endParaRPr lang="ru-RU"/>
        </a:p>
      </dgm:t>
    </dgm:pt>
    <dgm:pt modelId="{8A0A48BE-F816-4D73-8C4D-04C278EED7F7}">
      <dgm:prSet phldrT="[Текст]"/>
      <dgm:spPr/>
      <dgm:t>
        <a:bodyPr/>
        <a:lstStyle/>
        <a:p>
          <a:r>
            <a:rPr lang="ru-RU" dirty="0" err="1" smtClean="0"/>
            <a:t>Гиперкинетический</a:t>
          </a:r>
          <a:r>
            <a:rPr lang="ru-RU" dirty="0" smtClean="0"/>
            <a:t> тип</a:t>
          </a:r>
          <a:endParaRPr lang="ru-RU" dirty="0"/>
        </a:p>
      </dgm:t>
    </dgm:pt>
    <dgm:pt modelId="{6C7F0D77-4288-43B5-8A32-BDDE9B42B418}" type="parTrans" cxnId="{064CA9DB-A5F4-4AEE-9B38-71E65B66DB7A}">
      <dgm:prSet/>
      <dgm:spPr/>
      <dgm:t>
        <a:bodyPr/>
        <a:lstStyle/>
        <a:p>
          <a:endParaRPr lang="ru-RU"/>
        </a:p>
      </dgm:t>
    </dgm:pt>
    <dgm:pt modelId="{89B09C5D-0938-45E7-AFD8-B4AFAF9AB666}" type="sibTrans" cxnId="{064CA9DB-A5F4-4AEE-9B38-71E65B66DB7A}">
      <dgm:prSet/>
      <dgm:spPr/>
      <dgm:t>
        <a:bodyPr/>
        <a:lstStyle/>
        <a:p>
          <a:endParaRPr lang="ru-RU"/>
        </a:p>
      </dgm:t>
    </dgm:pt>
    <dgm:pt modelId="{A61A753D-ABD5-40D3-B078-4004263EBDA0}">
      <dgm:prSet phldrT="[Текст]"/>
      <dgm:spPr/>
      <dgm:t>
        <a:bodyPr/>
        <a:lstStyle/>
        <a:p>
          <a:r>
            <a:rPr lang="ru-RU" dirty="0" err="1" smtClean="0"/>
            <a:t>Гипокинетический</a:t>
          </a:r>
          <a:r>
            <a:rPr lang="ru-RU" dirty="0" smtClean="0"/>
            <a:t> тип</a:t>
          </a:r>
          <a:endParaRPr lang="ru-RU" dirty="0"/>
        </a:p>
      </dgm:t>
    </dgm:pt>
    <dgm:pt modelId="{19243E6B-346B-4285-A51E-4E49E123FCC4}" type="parTrans" cxnId="{66F6C0CA-2470-4F0B-8CE0-5F2ADA14A0F0}">
      <dgm:prSet/>
      <dgm:spPr/>
      <dgm:t>
        <a:bodyPr/>
        <a:lstStyle/>
        <a:p>
          <a:endParaRPr lang="ru-RU"/>
        </a:p>
      </dgm:t>
    </dgm:pt>
    <dgm:pt modelId="{BA6B7F69-2D5A-4515-B050-2F294F42575B}" type="sibTrans" cxnId="{66F6C0CA-2470-4F0B-8CE0-5F2ADA14A0F0}">
      <dgm:prSet/>
      <dgm:spPr/>
      <dgm:t>
        <a:bodyPr/>
        <a:lstStyle/>
        <a:p>
          <a:endParaRPr lang="ru-RU"/>
        </a:p>
      </dgm:t>
    </dgm:pt>
    <dgm:pt modelId="{30537A58-077C-4073-BEF5-576F14F85345}">
      <dgm:prSet phldrT="[Текст]"/>
      <dgm:spPr/>
      <dgm:t>
        <a:bodyPr/>
        <a:lstStyle/>
        <a:p>
          <a:r>
            <a:rPr lang="ru-RU" dirty="0" smtClean="0"/>
            <a:t>Прогноз </a:t>
          </a:r>
          <a:endParaRPr lang="ru-RU" dirty="0"/>
        </a:p>
      </dgm:t>
    </dgm:pt>
    <dgm:pt modelId="{61B4E348-DA56-4731-9032-EA01795F3DEE}" type="parTrans" cxnId="{919A2413-642A-468B-9DE8-A1CCC3C3C031}">
      <dgm:prSet/>
      <dgm:spPr/>
      <dgm:t>
        <a:bodyPr/>
        <a:lstStyle/>
        <a:p>
          <a:endParaRPr lang="ru-RU"/>
        </a:p>
      </dgm:t>
    </dgm:pt>
    <dgm:pt modelId="{1795782D-5A9C-465B-AF52-CA8A38F9A01F}" type="sibTrans" cxnId="{919A2413-642A-468B-9DE8-A1CCC3C3C031}">
      <dgm:prSet/>
      <dgm:spPr/>
      <dgm:t>
        <a:bodyPr/>
        <a:lstStyle/>
        <a:p>
          <a:endParaRPr lang="ru-RU"/>
        </a:p>
      </dgm:t>
    </dgm:pt>
    <dgm:pt modelId="{DF8A0D45-BC4C-4F99-A34F-9C54CEBB896B}">
      <dgm:prSet phldrT="[Текст]"/>
      <dgm:spPr/>
      <dgm:t>
        <a:bodyPr/>
        <a:lstStyle/>
        <a:p>
          <a:r>
            <a:rPr lang="ru-RU" dirty="0" smtClean="0"/>
            <a:t>Осложненный</a:t>
          </a:r>
          <a:endParaRPr lang="ru-RU" dirty="0"/>
        </a:p>
      </dgm:t>
    </dgm:pt>
    <dgm:pt modelId="{E8BDCD3C-146E-4E36-B45F-079A1F95321C}" type="parTrans" cxnId="{524C12A4-15E7-43A4-A19D-CD9FCEAACAE8}">
      <dgm:prSet/>
      <dgm:spPr/>
      <dgm:t>
        <a:bodyPr/>
        <a:lstStyle/>
        <a:p>
          <a:endParaRPr lang="ru-RU"/>
        </a:p>
      </dgm:t>
    </dgm:pt>
    <dgm:pt modelId="{0CDF3601-643E-4A75-A61D-A6FBBA9CB876}" type="sibTrans" cxnId="{524C12A4-15E7-43A4-A19D-CD9FCEAACAE8}">
      <dgm:prSet/>
      <dgm:spPr/>
      <dgm:t>
        <a:bodyPr/>
        <a:lstStyle/>
        <a:p>
          <a:endParaRPr lang="ru-RU"/>
        </a:p>
      </dgm:t>
    </dgm:pt>
    <dgm:pt modelId="{857516C6-8915-4B42-8F8B-1022C631F4E0}">
      <dgm:prSet phldrT="[Текст]"/>
      <dgm:spPr/>
      <dgm:t>
        <a:bodyPr/>
        <a:lstStyle/>
        <a:p>
          <a:r>
            <a:rPr lang="ru-RU" dirty="0" err="1" smtClean="0"/>
            <a:t>Неосложненный</a:t>
          </a:r>
          <a:r>
            <a:rPr lang="ru-RU" dirty="0" smtClean="0"/>
            <a:t> </a:t>
          </a:r>
          <a:endParaRPr lang="ru-RU" dirty="0"/>
        </a:p>
      </dgm:t>
    </dgm:pt>
    <dgm:pt modelId="{F0C31651-B38E-4A4C-A4E3-31C79B30F77E}" type="parTrans" cxnId="{032D3654-A054-4EDE-AAB9-CB7B61D5F223}">
      <dgm:prSet/>
      <dgm:spPr/>
      <dgm:t>
        <a:bodyPr/>
        <a:lstStyle/>
        <a:p>
          <a:endParaRPr lang="ru-RU"/>
        </a:p>
      </dgm:t>
    </dgm:pt>
    <dgm:pt modelId="{4ADF115C-A1E3-4074-8B2F-A3FDFD9A4A92}" type="sibTrans" cxnId="{032D3654-A054-4EDE-AAB9-CB7B61D5F223}">
      <dgm:prSet/>
      <dgm:spPr/>
      <dgm:t>
        <a:bodyPr/>
        <a:lstStyle/>
        <a:p>
          <a:endParaRPr lang="ru-RU"/>
        </a:p>
      </dgm:t>
    </dgm:pt>
    <dgm:pt modelId="{3904D051-6855-4F60-9E37-7291D476B5AE}" type="pres">
      <dgm:prSet presAssocID="{FCDFFAE9-9CB4-423F-B566-DD41AC2FAC9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13D76DF-5E2B-43BD-BED4-08E8630A61C9}" type="pres">
      <dgm:prSet presAssocID="{FA826943-B0E2-434A-AE67-EEB107216802}" presName="linNode" presStyleCnt="0"/>
      <dgm:spPr/>
    </dgm:pt>
    <dgm:pt modelId="{0634FE0D-E5DB-4E03-B943-AAF3D313C32E}" type="pres">
      <dgm:prSet presAssocID="{FA826943-B0E2-434A-AE67-EEB107216802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FC112-6F36-48FF-841E-FF8555345D08}" type="pres">
      <dgm:prSet presAssocID="{FA826943-B0E2-434A-AE67-EEB107216802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955CB8-2E88-4CC9-8241-D462F64E51CC}" type="pres">
      <dgm:prSet presAssocID="{C59AFB4E-A9C6-41AE-822F-611B3DC95C93}" presName="spacing" presStyleCnt="0"/>
      <dgm:spPr/>
    </dgm:pt>
    <dgm:pt modelId="{EFE3B95F-7AF5-4C3F-974C-029A9A372C95}" type="pres">
      <dgm:prSet presAssocID="{30537A58-077C-4073-BEF5-576F14F85345}" presName="linNode" presStyleCnt="0"/>
      <dgm:spPr/>
    </dgm:pt>
    <dgm:pt modelId="{1AC50C76-6806-4ECD-B463-EFCA1C8A570B}" type="pres">
      <dgm:prSet presAssocID="{30537A58-077C-4073-BEF5-576F14F8534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F5E9C2-7ECF-4866-8AB8-14835B51B9FA}" type="pres">
      <dgm:prSet presAssocID="{30537A58-077C-4073-BEF5-576F14F8534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9A2413-642A-468B-9DE8-A1CCC3C3C031}" srcId="{FCDFFAE9-9CB4-423F-B566-DD41AC2FAC98}" destId="{30537A58-077C-4073-BEF5-576F14F85345}" srcOrd="1" destOrd="0" parTransId="{61B4E348-DA56-4731-9032-EA01795F3DEE}" sibTransId="{1795782D-5A9C-465B-AF52-CA8A38F9A01F}"/>
    <dgm:cxn modelId="{944BA71A-55D0-405B-87D9-73110DE3E401}" type="presOf" srcId="{30537A58-077C-4073-BEF5-576F14F85345}" destId="{1AC50C76-6806-4ECD-B463-EFCA1C8A570B}" srcOrd="0" destOrd="0" presId="urn:microsoft.com/office/officeart/2005/8/layout/vList6"/>
    <dgm:cxn modelId="{0099803E-6945-4578-9CE5-2D484766CE36}" type="presOf" srcId="{8A0A48BE-F816-4D73-8C4D-04C278EED7F7}" destId="{C8EFC112-6F36-48FF-841E-FF8555345D08}" srcOrd="0" destOrd="0" presId="urn:microsoft.com/office/officeart/2005/8/layout/vList6"/>
    <dgm:cxn modelId="{064CA9DB-A5F4-4AEE-9B38-71E65B66DB7A}" srcId="{FA826943-B0E2-434A-AE67-EEB107216802}" destId="{8A0A48BE-F816-4D73-8C4D-04C278EED7F7}" srcOrd="0" destOrd="0" parTransId="{6C7F0D77-4288-43B5-8A32-BDDE9B42B418}" sibTransId="{89B09C5D-0938-45E7-AFD8-B4AFAF9AB666}"/>
    <dgm:cxn modelId="{3B947B76-8563-4D04-95C4-513403CE613B}" type="presOf" srcId="{857516C6-8915-4B42-8F8B-1022C631F4E0}" destId="{10F5E9C2-7ECF-4866-8AB8-14835B51B9FA}" srcOrd="0" destOrd="1" presId="urn:microsoft.com/office/officeart/2005/8/layout/vList6"/>
    <dgm:cxn modelId="{6D61A8AF-A198-4E4C-8989-CC58F2029A9A}" type="presOf" srcId="{FCDFFAE9-9CB4-423F-B566-DD41AC2FAC98}" destId="{3904D051-6855-4F60-9E37-7291D476B5AE}" srcOrd="0" destOrd="0" presId="urn:microsoft.com/office/officeart/2005/8/layout/vList6"/>
    <dgm:cxn modelId="{874B2AD2-E887-4152-89E5-B2AEF263414B}" type="presOf" srcId="{A61A753D-ABD5-40D3-B078-4004263EBDA0}" destId="{C8EFC112-6F36-48FF-841E-FF8555345D08}" srcOrd="0" destOrd="1" presId="urn:microsoft.com/office/officeart/2005/8/layout/vList6"/>
    <dgm:cxn modelId="{524C12A4-15E7-43A4-A19D-CD9FCEAACAE8}" srcId="{30537A58-077C-4073-BEF5-576F14F85345}" destId="{DF8A0D45-BC4C-4F99-A34F-9C54CEBB896B}" srcOrd="0" destOrd="0" parTransId="{E8BDCD3C-146E-4E36-B45F-079A1F95321C}" sibTransId="{0CDF3601-643E-4A75-A61D-A6FBBA9CB876}"/>
    <dgm:cxn modelId="{3F87874C-6105-46B8-8CBA-185506E71C2A}" type="presOf" srcId="{FA826943-B0E2-434A-AE67-EEB107216802}" destId="{0634FE0D-E5DB-4E03-B943-AAF3D313C32E}" srcOrd="0" destOrd="0" presId="urn:microsoft.com/office/officeart/2005/8/layout/vList6"/>
    <dgm:cxn modelId="{032D3654-A054-4EDE-AAB9-CB7B61D5F223}" srcId="{30537A58-077C-4073-BEF5-576F14F85345}" destId="{857516C6-8915-4B42-8F8B-1022C631F4E0}" srcOrd="1" destOrd="0" parTransId="{F0C31651-B38E-4A4C-A4E3-31C79B30F77E}" sibTransId="{4ADF115C-A1E3-4074-8B2F-A3FDFD9A4A92}"/>
    <dgm:cxn modelId="{66F6C0CA-2470-4F0B-8CE0-5F2ADA14A0F0}" srcId="{FA826943-B0E2-434A-AE67-EEB107216802}" destId="{A61A753D-ABD5-40D3-B078-4004263EBDA0}" srcOrd="1" destOrd="0" parTransId="{19243E6B-346B-4285-A51E-4E49E123FCC4}" sibTransId="{BA6B7F69-2D5A-4515-B050-2F294F42575B}"/>
    <dgm:cxn modelId="{96732EE2-33A3-49E6-9102-EE51AC4E7B61}" type="presOf" srcId="{DF8A0D45-BC4C-4F99-A34F-9C54CEBB896B}" destId="{10F5E9C2-7ECF-4866-8AB8-14835B51B9FA}" srcOrd="0" destOrd="0" presId="urn:microsoft.com/office/officeart/2005/8/layout/vList6"/>
    <dgm:cxn modelId="{25222FFF-F0AA-4642-9004-07FB67625969}" srcId="{FCDFFAE9-9CB4-423F-B566-DD41AC2FAC98}" destId="{FA826943-B0E2-434A-AE67-EEB107216802}" srcOrd="0" destOrd="0" parTransId="{E9FC9093-C6DA-418E-A2AE-0A841196B993}" sibTransId="{C59AFB4E-A9C6-41AE-822F-611B3DC95C93}"/>
    <dgm:cxn modelId="{EC94234C-0399-49DD-898F-7A7DD7D260B0}" type="presParOf" srcId="{3904D051-6855-4F60-9E37-7291D476B5AE}" destId="{213D76DF-5E2B-43BD-BED4-08E8630A61C9}" srcOrd="0" destOrd="0" presId="urn:microsoft.com/office/officeart/2005/8/layout/vList6"/>
    <dgm:cxn modelId="{3DDE9159-7CF0-4FA0-9547-AE04070F5E21}" type="presParOf" srcId="{213D76DF-5E2B-43BD-BED4-08E8630A61C9}" destId="{0634FE0D-E5DB-4E03-B943-AAF3D313C32E}" srcOrd="0" destOrd="0" presId="urn:microsoft.com/office/officeart/2005/8/layout/vList6"/>
    <dgm:cxn modelId="{8D1CDCA1-DB68-4ECC-AB77-9E0D00ECE4B5}" type="presParOf" srcId="{213D76DF-5E2B-43BD-BED4-08E8630A61C9}" destId="{C8EFC112-6F36-48FF-841E-FF8555345D08}" srcOrd="1" destOrd="0" presId="urn:microsoft.com/office/officeart/2005/8/layout/vList6"/>
    <dgm:cxn modelId="{5FD2F6C8-F49D-4CB2-A6A2-4FFB7D6B52D5}" type="presParOf" srcId="{3904D051-6855-4F60-9E37-7291D476B5AE}" destId="{65955CB8-2E88-4CC9-8241-D462F64E51CC}" srcOrd="1" destOrd="0" presId="urn:microsoft.com/office/officeart/2005/8/layout/vList6"/>
    <dgm:cxn modelId="{0E5BC56E-4DC8-4F62-8C6C-440A27360037}" type="presParOf" srcId="{3904D051-6855-4F60-9E37-7291D476B5AE}" destId="{EFE3B95F-7AF5-4C3F-974C-029A9A372C95}" srcOrd="2" destOrd="0" presId="urn:microsoft.com/office/officeart/2005/8/layout/vList6"/>
    <dgm:cxn modelId="{F97166BC-15DF-4C0B-A3A3-E99540C132F9}" type="presParOf" srcId="{EFE3B95F-7AF5-4C3F-974C-029A9A372C95}" destId="{1AC50C76-6806-4ECD-B463-EFCA1C8A570B}" srcOrd="0" destOrd="0" presId="urn:microsoft.com/office/officeart/2005/8/layout/vList6"/>
    <dgm:cxn modelId="{708BFE1A-1736-419B-B753-458A2F8654B4}" type="presParOf" srcId="{EFE3B95F-7AF5-4C3F-974C-029A9A372C95}" destId="{10F5E9C2-7ECF-4866-8AB8-14835B51B9FA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FBCEAE-27E3-4F6D-ADE7-D58C031C42B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9505E3-3FC2-44C4-ABBB-143385C3259A}">
      <dgm:prSet phldrT="[Текст]"/>
      <dgm:spPr/>
      <dgm:t>
        <a:bodyPr/>
        <a:lstStyle/>
        <a:p>
          <a:r>
            <a:rPr lang="ru-RU" dirty="0" smtClean="0"/>
            <a:t>Клиника </a:t>
          </a:r>
          <a:endParaRPr lang="ru-RU" dirty="0"/>
        </a:p>
      </dgm:t>
    </dgm:pt>
    <dgm:pt modelId="{018ACDD9-8CBB-430D-8C5C-057BE0EA7E7A}" type="parTrans" cxnId="{6FAE0734-7CAB-4169-86A7-53149B0C634E}">
      <dgm:prSet/>
      <dgm:spPr/>
      <dgm:t>
        <a:bodyPr/>
        <a:lstStyle/>
        <a:p>
          <a:endParaRPr lang="ru-RU"/>
        </a:p>
      </dgm:t>
    </dgm:pt>
    <dgm:pt modelId="{B0127C8A-E5E1-451A-893A-16FE04D2748C}" type="sibTrans" cxnId="{6FAE0734-7CAB-4169-86A7-53149B0C634E}">
      <dgm:prSet/>
      <dgm:spPr/>
      <dgm:t>
        <a:bodyPr/>
        <a:lstStyle/>
        <a:p>
          <a:endParaRPr lang="ru-RU"/>
        </a:p>
      </dgm:t>
    </dgm:pt>
    <dgm:pt modelId="{E6EE3505-CC13-46DF-AD5D-AB15E9CC9C50}">
      <dgm:prSet phldrT="[Текст]"/>
      <dgm:spPr/>
      <dgm:t>
        <a:bodyPr/>
        <a:lstStyle/>
        <a:p>
          <a:r>
            <a:rPr lang="ru-RU" dirty="0" smtClean="0"/>
            <a:t>Повышение АД</a:t>
          </a:r>
          <a:endParaRPr lang="ru-RU" dirty="0"/>
        </a:p>
      </dgm:t>
    </dgm:pt>
    <dgm:pt modelId="{BC8D3043-946B-4A94-ACCD-1AA7C420143A}" type="parTrans" cxnId="{43AF5F30-C9D1-468B-AE1F-DE169B073CA9}">
      <dgm:prSet/>
      <dgm:spPr/>
      <dgm:t>
        <a:bodyPr/>
        <a:lstStyle/>
        <a:p>
          <a:endParaRPr lang="ru-RU"/>
        </a:p>
      </dgm:t>
    </dgm:pt>
    <dgm:pt modelId="{9F60800A-4A57-4CE6-9548-D351ED9345C4}" type="sibTrans" cxnId="{43AF5F30-C9D1-468B-AE1F-DE169B073CA9}">
      <dgm:prSet/>
      <dgm:spPr/>
      <dgm:t>
        <a:bodyPr/>
        <a:lstStyle/>
        <a:p>
          <a:endParaRPr lang="ru-RU"/>
        </a:p>
      </dgm:t>
    </dgm:pt>
    <dgm:pt modelId="{91A9CD02-CDD8-4F1A-B526-21F86D57C267}">
      <dgm:prSet phldrT="[Текст]"/>
      <dgm:spPr/>
      <dgm:t>
        <a:bodyPr/>
        <a:lstStyle/>
        <a:p>
          <a:r>
            <a:rPr lang="ru-RU" dirty="0" smtClean="0"/>
            <a:t>Кардиальные нарушения</a:t>
          </a:r>
          <a:endParaRPr lang="ru-RU" dirty="0"/>
        </a:p>
      </dgm:t>
    </dgm:pt>
    <dgm:pt modelId="{A07904FC-5CD9-40EF-ABB6-B50074C65795}" type="parTrans" cxnId="{8F91E2DC-5A1B-4174-93EB-26A259908F18}">
      <dgm:prSet/>
      <dgm:spPr/>
      <dgm:t>
        <a:bodyPr/>
        <a:lstStyle/>
        <a:p>
          <a:endParaRPr lang="ru-RU"/>
        </a:p>
      </dgm:t>
    </dgm:pt>
    <dgm:pt modelId="{0F24F316-66DA-462B-95C1-9A50685BF9FB}" type="sibTrans" cxnId="{8F91E2DC-5A1B-4174-93EB-26A259908F18}">
      <dgm:prSet/>
      <dgm:spPr/>
      <dgm:t>
        <a:bodyPr/>
        <a:lstStyle/>
        <a:p>
          <a:endParaRPr lang="ru-RU"/>
        </a:p>
      </dgm:t>
    </dgm:pt>
    <dgm:pt modelId="{7C6025D0-4541-4906-A739-4B385E794DC0}">
      <dgm:prSet phldrT="[Текст]"/>
      <dgm:spPr/>
      <dgm:t>
        <a:bodyPr/>
        <a:lstStyle/>
        <a:p>
          <a:r>
            <a:rPr lang="ru-RU" dirty="0" smtClean="0"/>
            <a:t>Церебральные нарушения</a:t>
          </a:r>
          <a:endParaRPr lang="ru-RU" dirty="0"/>
        </a:p>
      </dgm:t>
    </dgm:pt>
    <dgm:pt modelId="{7E57DD88-0E23-4046-8A17-8CC417DE06C7}" type="parTrans" cxnId="{0D432228-65DD-4692-ACF6-83B5380E9137}">
      <dgm:prSet/>
      <dgm:spPr/>
      <dgm:t>
        <a:bodyPr/>
        <a:lstStyle/>
        <a:p>
          <a:endParaRPr lang="ru-RU"/>
        </a:p>
      </dgm:t>
    </dgm:pt>
    <dgm:pt modelId="{EB7AD160-5345-4FFE-8AED-BBCB8B71F2E8}" type="sibTrans" cxnId="{0D432228-65DD-4692-ACF6-83B5380E9137}">
      <dgm:prSet/>
      <dgm:spPr/>
      <dgm:t>
        <a:bodyPr/>
        <a:lstStyle/>
        <a:p>
          <a:endParaRPr lang="ru-RU"/>
        </a:p>
      </dgm:t>
    </dgm:pt>
    <dgm:pt modelId="{E2DC1C29-6934-468E-99A7-7BC56D4FF94F}">
      <dgm:prSet phldrT="[Текст]"/>
      <dgm:spPr/>
      <dgm:t>
        <a:bodyPr/>
        <a:lstStyle/>
        <a:p>
          <a:r>
            <a:rPr lang="ru-RU" dirty="0" smtClean="0"/>
            <a:t>Невротические нарушения</a:t>
          </a:r>
          <a:endParaRPr lang="ru-RU" dirty="0"/>
        </a:p>
      </dgm:t>
    </dgm:pt>
    <dgm:pt modelId="{6ED73D6B-AD60-4D82-B3A6-9BDACE9A164E}" type="parTrans" cxnId="{544947A0-8ABB-440F-B000-511C52634A50}">
      <dgm:prSet/>
      <dgm:spPr/>
      <dgm:t>
        <a:bodyPr/>
        <a:lstStyle/>
        <a:p>
          <a:endParaRPr lang="ru-RU"/>
        </a:p>
      </dgm:t>
    </dgm:pt>
    <dgm:pt modelId="{47274B71-F547-421B-B0FD-FD4A3E0D9B0A}" type="sibTrans" cxnId="{544947A0-8ABB-440F-B000-511C52634A50}">
      <dgm:prSet/>
      <dgm:spPr/>
      <dgm:t>
        <a:bodyPr/>
        <a:lstStyle/>
        <a:p>
          <a:endParaRPr lang="ru-RU"/>
        </a:p>
      </dgm:t>
    </dgm:pt>
    <dgm:pt modelId="{E794E1B7-8A5B-43DF-9230-0A69DD95F2A6}" type="pres">
      <dgm:prSet presAssocID="{06FBCEAE-27E3-4F6D-ADE7-D58C031C42B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1F6ADB-9C6C-4957-BB9C-02F3763E4EE2}" type="pres">
      <dgm:prSet presAssocID="{06FBCEAE-27E3-4F6D-ADE7-D58C031C42BD}" presName="matrix" presStyleCnt="0"/>
      <dgm:spPr/>
    </dgm:pt>
    <dgm:pt modelId="{6F12AE26-585C-4D03-A146-2CF5AE2623FA}" type="pres">
      <dgm:prSet presAssocID="{06FBCEAE-27E3-4F6D-ADE7-D58C031C42BD}" presName="tile1" presStyleLbl="node1" presStyleIdx="0" presStyleCnt="4" custLinFactNeighborX="-695"/>
      <dgm:spPr/>
      <dgm:t>
        <a:bodyPr/>
        <a:lstStyle/>
        <a:p>
          <a:endParaRPr lang="ru-RU"/>
        </a:p>
      </dgm:t>
    </dgm:pt>
    <dgm:pt modelId="{C9E8915D-9F4A-4EEA-AD60-D1B7F50E967B}" type="pres">
      <dgm:prSet presAssocID="{06FBCEAE-27E3-4F6D-ADE7-D58C031C42B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9E8764-3B0D-4C85-9F8F-7DF6188BCC8B}" type="pres">
      <dgm:prSet presAssocID="{06FBCEAE-27E3-4F6D-ADE7-D58C031C42BD}" presName="tile2" presStyleLbl="node1" presStyleIdx="1" presStyleCnt="4"/>
      <dgm:spPr/>
      <dgm:t>
        <a:bodyPr/>
        <a:lstStyle/>
        <a:p>
          <a:endParaRPr lang="ru-RU"/>
        </a:p>
      </dgm:t>
    </dgm:pt>
    <dgm:pt modelId="{DDC232B4-AB64-458B-91CC-FDED090EE913}" type="pres">
      <dgm:prSet presAssocID="{06FBCEAE-27E3-4F6D-ADE7-D58C031C42B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3FBEA9-7701-4E6F-A966-CC3F76DEA188}" type="pres">
      <dgm:prSet presAssocID="{06FBCEAE-27E3-4F6D-ADE7-D58C031C42BD}" presName="tile3" presStyleLbl="node1" presStyleIdx="2" presStyleCnt="4"/>
      <dgm:spPr/>
      <dgm:t>
        <a:bodyPr/>
        <a:lstStyle/>
        <a:p>
          <a:endParaRPr lang="ru-RU"/>
        </a:p>
      </dgm:t>
    </dgm:pt>
    <dgm:pt modelId="{FA251842-FEF4-410D-AB61-869E44FD0C78}" type="pres">
      <dgm:prSet presAssocID="{06FBCEAE-27E3-4F6D-ADE7-D58C031C42B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C09542-7491-4B42-9C75-1475A71546D4}" type="pres">
      <dgm:prSet presAssocID="{06FBCEAE-27E3-4F6D-ADE7-D58C031C42BD}" presName="tile4" presStyleLbl="node1" presStyleIdx="3" presStyleCnt="4"/>
      <dgm:spPr/>
      <dgm:t>
        <a:bodyPr/>
        <a:lstStyle/>
        <a:p>
          <a:endParaRPr lang="ru-RU"/>
        </a:p>
      </dgm:t>
    </dgm:pt>
    <dgm:pt modelId="{D2BA8D82-1ACE-4890-BED4-C6A7D97CD30E}" type="pres">
      <dgm:prSet presAssocID="{06FBCEAE-27E3-4F6D-ADE7-D58C031C42B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60F056-D079-49EB-A0F9-49BF33900816}" type="pres">
      <dgm:prSet presAssocID="{06FBCEAE-27E3-4F6D-ADE7-D58C031C42B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5A8C0ECB-93A4-46E3-AB67-E6731BAB2D6C}" type="presOf" srcId="{91A9CD02-CDD8-4F1A-B526-21F86D57C267}" destId="{2C9E8764-3B0D-4C85-9F8F-7DF6188BCC8B}" srcOrd="0" destOrd="0" presId="urn:microsoft.com/office/officeart/2005/8/layout/matrix1"/>
    <dgm:cxn modelId="{6C955306-EDE1-44F5-8389-64496D0E5779}" type="presOf" srcId="{7C6025D0-4541-4906-A739-4B385E794DC0}" destId="{D73FBEA9-7701-4E6F-A966-CC3F76DEA188}" srcOrd="0" destOrd="0" presId="urn:microsoft.com/office/officeart/2005/8/layout/matrix1"/>
    <dgm:cxn modelId="{72B40C64-6F0B-4127-83A2-C779F03DBF54}" type="presOf" srcId="{739505E3-3FC2-44C4-ABBB-143385C3259A}" destId="{B160F056-D079-49EB-A0F9-49BF33900816}" srcOrd="0" destOrd="0" presId="urn:microsoft.com/office/officeart/2005/8/layout/matrix1"/>
    <dgm:cxn modelId="{F556C75C-7452-404B-8BA3-075905CA5641}" type="presOf" srcId="{7C6025D0-4541-4906-A739-4B385E794DC0}" destId="{FA251842-FEF4-410D-AB61-869E44FD0C78}" srcOrd="1" destOrd="0" presId="urn:microsoft.com/office/officeart/2005/8/layout/matrix1"/>
    <dgm:cxn modelId="{4BB9AC20-341D-483D-A242-8649409B6831}" type="presOf" srcId="{E6EE3505-CC13-46DF-AD5D-AB15E9CC9C50}" destId="{6F12AE26-585C-4D03-A146-2CF5AE2623FA}" srcOrd="0" destOrd="0" presId="urn:microsoft.com/office/officeart/2005/8/layout/matrix1"/>
    <dgm:cxn modelId="{544947A0-8ABB-440F-B000-511C52634A50}" srcId="{739505E3-3FC2-44C4-ABBB-143385C3259A}" destId="{E2DC1C29-6934-468E-99A7-7BC56D4FF94F}" srcOrd="3" destOrd="0" parTransId="{6ED73D6B-AD60-4D82-B3A6-9BDACE9A164E}" sibTransId="{47274B71-F547-421B-B0FD-FD4A3E0D9B0A}"/>
    <dgm:cxn modelId="{E977B35E-B171-4E30-B3F4-7B38B6383DD6}" type="presOf" srcId="{E2DC1C29-6934-468E-99A7-7BC56D4FF94F}" destId="{9DC09542-7491-4B42-9C75-1475A71546D4}" srcOrd="0" destOrd="0" presId="urn:microsoft.com/office/officeart/2005/8/layout/matrix1"/>
    <dgm:cxn modelId="{6FAE0734-7CAB-4169-86A7-53149B0C634E}" srcId="{06FBCEAE-27E3-4F6D-ADE7-D58C031C42BD}" destId="{739505E3-3FC2-44C4-ABBB-143385C3259A}" srcOrd="0" destOrd="0" parTransId="{018ACDD9-8CBB-430D-8C5C-057BE0EA7E7A}" sibTransId="{B0127C8A-E5E1-451A-893A-16FE04D2748C}"/>
    <dgm:cxn modelId="{43AF5F30-C9D1-468B-AE1F-DE169B073CA9}" srcId="{739505E3-3FC2-44C4-ABBB-143385C3259A}" destId="{E6EE3505-CC13-46DF-AD5D-AB15E9CC9C50}" srcOrd="0" destOrd="0" parTransId="{BC8D3043-946B-4A94-ACCD-1AA7C420143A}" sibTransId="{9F60800A-4A57-4CE6-9548-D351ED9345C4}"/>
    <dgm:cxn modelId="{0D432228-65DD-4692-ACF6-83B5380E9137}" srcId="{739505E3-3FC2-44C4-ABBB-143385C3259A}" destId="{7C6025D0-4541-4906-A739-4B385E794DC0}" srcOrd="2" destOrd="0" parTransId="{7E57DD88-0E23-4046-8A17-8CC417DE06C7}" sibTransId="{EB7AD160-5345-4FFE-8AED-BBCB8B71F2E8}"/>
    <dgm:cxn modelId="{8F91E2DC-5A1B-4174-93EB-26A259908F18}" srcId="{739505E3-3FC2-44C4-ABBB-143385C3259A}" destId="{91A9CD02-CDD8-4F1A-B526-21F86D57C267}" srcOrd="1" destOrd="0" parTransId="{A07904FC-5CD9-40EF-ABB6-B50074C65795}" sibTransId="{0F24F316-66DA-462B-95C1-9A50685BF9FB}"/>
    <dgm:cxn modelId="{A593965C-7DE8-45AA-859E-074703AF2FE9}" type="presOf" srcId="{91A9CD02-CDD8-4F1A-B526-21F86D57C267}" destId="{DDC232B4-AB64-458B-91CC-FDED090EE913}" srcOrd="1" destOrd="0" presId="urn:microsoft.com/office/officeart/2005/8/layout/matrix1"/>
    <dgm:cxn modelId="{692A41C6-DFE8-41C8-95D6-6F078192B678}" type="presOf" srcId="{E2DC1C29-6934-468E-99A7-7BC56D4FF94F}" destId="{D2BA8D82-1ACE-4890-BED4-C6A7D97CD30E}" srcOrd="1" destOrd="0" presId="urn:microsoft.com/office/officeart/2005/8/layout/matrix1"/>
    <dgm:cxn modelId="{1F34F393-BD54-4751-B438-5DE0117673D3}" type="presOf" srcId="{E6EE3505-CC13-46DF-AD5D-AB15E9CC9C50}" destId="{C9E8915D-9F4A-4EEA-AD60-D1B7F50E967B}" srcOrd="1" destOrd="0" presId="urn:microsoft.com/office/officeart/2005/8/layout/matrix1"/>
    <dgm:cxn modelId="{7285161C-2953-4E81-A0F1-09FB6C6E289B}" type="presOf" srcId="{06FBCEAE-27E3-4F6D-ADE7-D58C031C42BD}" destId="{E794E1B7-8A5B-43DF-9230-0A69DD95F2A6}" srcOrd="0" destOrd="0" presId="urn:microsoft.com/office/officeart/2005/8/layout/matrix1"/>
    <dgm:cxn modelId="{D840A0B2-712D-4BBC-AF05-8DD51B155D8D}" type="presParOf" srcId="{E794E1B7-8A5B-43DF-9230-0A69DD95F2A6}" destId="{CB1F6ADB-9C6C-4957-BB9C-02F3763E4EE2}" srcOrd="0" destOrd="0" presId="urn:microsoft.com/office/officeart/2005/8/layout/matrix1"/>
    <dgm:cxn modelId="{2EB31D8B-D258-4434-BA41-CFEC02B692AB}" type="presParOf" srcId="{CB1F6ADB-9C6C-4957-BB9C-02F3763E4EE2}" destId="{6F12AE26-585C-4D03-A146-2CF5AE2623FA}" srcOrd="0" destOrd="0" presId="urn:microsoft.com/office/officeart/2005/8/layout/matrix1"/>
    <dgm:cxn modelId="{268DBA23-1EC7-4789-B3B4-16240C5B6623}" type="presParOf" srcId="{CB1F6ADB-9C6C-4957-BB9C-02F3763E4EE2}" destId="{C9E8915D-9F4A-4EEA-AD60-D1B7F50E967B}" srcOrd="1" destOrd="0" presId="urn:microsoft.com/office/officeart/2005/8/layout/matrix1"/>
    <dgm:cxn modelId="{E7FDB2B3-5337-4B5E-94B4-431E6802EC9E}" type="presParOf" srcId="{CB1F6ADB-9C6C-4957-BB9C-02F3763E4EE2}" destId="{2C9E8764-3B0D-4C85-9F8F-7DF6188BCC8B}" srcOrd="2" destOrd="0" presId="urn:microsoft.com/office/officeart/2005/8/layout/matrix1"/>
    <dgm:cxn modelId="{738E399B-215D-4D99-85F7-1A0A306F5F91}" type="presParOf" srcId="{CB1F6ADB-9C6C-4957-BB9C-02F3763E4EE2}" destId="{DDC232B4-AB64-458B-91CC-FDED090EE913}" srcOrd="3" destOrd="0" presId="urn:microsoft.com/office/officeart/2005/8/layout/matrix1"/>
    <dgm:cxn modelId="{23E982E5-9D2F-421D-9C3B-BF10B52A5F77}" type="presParOf" srcId="{CB1F6ADB-9C6C-4957-BB9C-02F3763E4EE2}" destId="{D73FBEA9-7701-4E6F-A966-CC3F76DEA188}" srcOrd="4" destOrd="0" presId="urn:microsoft.com/office/officeart/2005/8/layout/matrix1"/>
    <dgm:cxn modelId="{244CD41D-3F76-475A-86F2-76824368EB5C}" type="presParOf" srcId="{CB1F6ADB-9C6C-4957-BB9C-02F3763E4EE2}" destId="{FA251842-FEF4-410D-AB61-869E44FD0C78}" srcOrd="5" destOrd="0" presId="urn:microsoft.com/office/officeart/2005/8/layout/matrix1"/>
    <dgm:cxn modelId="{90DE879D-4C6D-4A4B-A1A7-CE4E3AC4CC1C}" type="presParOf" srcId="{CB1F6ADB-9C6C-4957-BB9C-02F3763E4EE2}" destId="{9DC09542-7491-4B42-9C75-1475A71546D4}" srcOrd="6" destOrd="0" presId="urn:microsoft.com/office/officeart/2005/8/layout/matrix1"/>
    <dgm:cxn modelId="{4B7B9875-94AB-4897-8A42-30F15FEDB5C8}" type="presParOf" srcId="{CB1F6ADB-9C6C-4957-BB9C-02F3763E4EE2}" destId="{D2BA8D82-1ACE-4890-BED4-C6A7D97CD30E}" srcOrd="7" destOrd="0" presId="urn:microsoft.com/office/officeart/2005/8/layout/matrix1"/>
    <dgm:cxn modelId="{4DF4105F-87D2-4D17-826F-C863F9CD53AD}" type="presParOf" srcId="{E794E1B7-8A5B-43DF-9230-0A69DD95F2A6}" destId="{B160F056-D079-49EB-A0F9-49BF33900816}" srcOrd="1" destOrd="0" presId="urn:microsoft.com/office/officeart/2005/8/layout/matrix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4586CF-51D9-4AD8-872B-43B19910E1C6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850AEB-D52E-4E92-97C7-F90DA84C2638}">
      <dgm:prSet phldrT="[Текст]"/>
      <dgm:spPr/>
      <dgm:t>
        <a:bodyPr/>
        <a:lstStyle/>
        <a:p>
          <a:r>
            <a:rPr lang="ru-RU" dirty="0" smtClean="0"/>
            <a:t>Со стороны сердца</a:t>
          </a:r>
          <a:endParaRPr lang="ru-RU" dirty="0"/>
        </a:p>
      </dgm:t>
    </dgm:pt>
    <dgm:pt modelId="{857BB14E-239A-4154-9715-62F1CCA02ADE}" type="parTrans" cxnId="{218CF59E-2B3B-4D10-A7E8-5C67841FF146}">
      <dgm:prSet/>
      <dgm:spPr/>
      <dgm:t>
        <a:bodyPr/>
        <a:lstStyle/>
        <a:p>
          <a:endParaRPr lang="ru-RU"/>
        </a:p>
      </dgm:t>
    </dgm:pt>
    <dgm:pt modelId="{2A5732ED-BF63-4617-894A-554C422B9C98}" type="sibTrans" cxnId="{218CF59E-2B3B-4D10-A7E8-5C67841FF146}">
      <dgm:prSet/>
      <dgm:spPr/>
      <dgm:t>
        <a:bodyPr/>
        <a:lstStyle/>
        <a:p>
          <a:endParaRPr lang="ru-RU"/>
        </a:p>
      </dgm:t>
    </dgm:pt>
    <dgm:pt modelId="{ED3163AB-D7A6-4516-B442-571082A88C95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ИМ, ОЛЖН, дестабилизация стенокардии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34DF257-9B96-4E19-B00A-28C24E7E7360}" type="parTrans" cxnId="{B0C4AD09-10AA-4692-B248-355C715161CA}">
      <dgm:prSet/>
      <dgm:spPr/>
      <dgm:t>
        <a:bodyPr/>
        <a:lstStyle/>
        <a:p>
          <a:endParaRPr lang="ru-RU"/>
        </a:p>
      </dgm:t>
    </dgm:pt>
    <dgm:pt modelId="{BF543C51-BD27-43AA-A007-2588E6311CC8}" type="sibTrans" cxnId="{B0C4AD09-10AA-4692-B248-355C715161CA}">
      <dgm:prSet/>
      <dgm:spPr/>
      <dgm:t>
        <a:bodyPr/>
        <a:lstStyle/>
        <a:p>
          <a:endParaRPr lang="ru-RU"/>
        </a:p>
      </dgm:t>
    </dgm:pt>
    <dgm:pt modelId="{7000CD9F-2A81-480B-817D-A28B3E7379DB}">
      <dgm:prSet phldrT="[Текст]"/>
      <dgm:spPr/>
      <dgm:t>
        <a:bodyPr/>
        <a:lstStyle/>
        <a:p>
          <a:r>
            <a:rPr lang="ru-RU" dirty="0" smtClean="0"/>
            <a:t>Со стороны ЦНС</a:t>
          </a:r>
          <a:endParaRPr lang="ru-RU" dirty="0"/>
        </a:p>
      </dgm:t>
    </dgm:pt>
    <dgm:pt modelId="{3651A634-A95E-495A-A1EF-2A7E3DE7F081}" type="parTrans" cxnId="{371919FE-7F6D-4D8D-9FF3-2909D9E61664}">
      <dgm:prSet/>
      <dgm:spPr/>
      <dgm:t>
        <a:bodyPr/>
        <a:lstStyle/>
        <a:p>
          <a:endParaRPr lang="ru-RU"/>
        </a:p>
      </dgm:t>
    </dgm:pt>
    <dgm:pt modelId="{F9D1F941-E937-4BAC-B61D-EFDEF65C21E1}" type="sibTrans" cxnId="{371919FE-7F6D-4D8D-9FF3-2909D9E61664}">
      <dgm:prSet/>
      <dgm:spPr/>
      <dgm:t>
        <a:bodyPr/>
        <a:lstStyle/>
        <a:p>
          <a:endParaRPr lang="ru-RU"/>
        </a:p>
      </dgm:t>
    </dgm:pt>
    <dgm:pt modelId="{15BF08FD-A795-4CF2-B5C3-DF6A6C343C89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Энцефалопатия, инсульт, транзиторная ишемическая атака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AD08DDB4-FAB0-48CC-AA13-571D4C6FD632}" type="parTrans" cxnId="{75D21AE9-A9F2-47B8-98D8-E0DCD85159DB}">
      <dgm:prSet/>
      <dgm:spPr/>
      <dgm:t>
        <a:bodyPr/>
        <a:lstStyle/>
        <a:p>
          <a:endParaRPr lang="ru-RU"/>
        </a:p>
      </dgm:t>
    </dgm:pt>
    <dgm:pt modelId="{DA355F8A-90AE-4974-AFD7-114BBDF02710}" type="sibTrans" cxnId="{75D21AE9-A9F2-47B8-98D8-E0DCD85159DB}">
      <dgm:prSet/>
      <dgm:spPr/>
      <dgm:t>
        <a:bodyPr/>
        <a:lstStyle/>
        <a:p>
          <a:endParaRPr lang="ru-RU"/>
        </a:p>
      </dgm:t>
    </dgm:pt>
    <dgm:pt modelId="{D1C2D64F-CFF9-4A9D-8D65-64DB3228547A}">
      <dgm:prSet phldrT="[Текст]"/>
      <dgm:spPr/>
      <dgm:t>
        <a:bodyPr/>
        <a:lstStyle/>
        <a:p>
          <a:r>
            <a:rPr lang="ru-RU" dirty="0" smtClean="0"/>
            <a:t>Со стороны сетчатка </a:t>
          </a:r>
          <a:endParaRPr lang="ru-RU" dirty="0"/>
        </a:p>
      </dgm:t>
    </dgm:pt>
    <dgm:pt modelId="{5D91AAA0-868D-4DD8-9DC4-2CBA771A45F8}" type="parTrans" cxnId="{0515C423-BD97-4D25-81F0-AD378097CB17}">
      <dgm:prSet/>
      <dgm:spPr/>
      <dgm:t>
        <a:bodyPr/>
        <a:lstStyle/>
        <a:p>
          <a:endParaRPr lang="ru-RU"/>
        </a:p>
      </dgm:t>
    </dgm:pt>
    <dgm:pt modelId="{ADFD61EE-9EFB-45DC-825D-B899165BE3E2}" type="sibTrans" cxnId="{0515C423-BD97-4D25-81F0-AD378097CB17}">
      <dgm:prSet/>
      <dgm:spPr/>
      <dgm:t>
        <a:bodyPr/>
        <a:lstStyle/>
        <a:p>
          <a:endParaRPr lang="ru-RU"/>
        </a:p>
      </dgm:t>
    </dgm:pt>
    <dgm:pt modelId="{7B58B039-E707-43D6-B2F4-259BF1E67DEC}">
      <dgm:prSet phldrT="[Текст]" custT="1"/>
      <dgm:spPr/>
      <dgm:t>
        <a:bodyPr/>
        <a:lstStyle/>
        <a:p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Ретинопатия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с кровоизлиянием в сетчатку 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3E04D98D-F4D7-46C3-8328-DEDFBA6E318E}" type="parTrans" cxnId="{8C54FB67-1964-4B82-BE0A-4585DAEE01B4}">
      <dgm:prSet/>
      <dgm:spPr/>
      <dgm:t>
        <a:bodyPr/>
        <a:lstStyle/>
        <a:p>
          <a:endParaRPr lang="ru-RU"/>
        </a:p>
      </dgm:t>
    </dgm:pt>
    <dgm:pt modelId="{CA2C4CEF-6B3B-43DE-ADFF-9183E61FE0D0}" type="sibTrans" cxnId="{8C54FB67-1964-4B82-BE0A-4585DAEE01B4}">
      <dgm:prSet/>
      <dgm:spPr/>
      <dgm:t>
        <a:bodyPr/>
        <a:lstStyle/>
        <a:p>
          <a:endParaRPr lang="ru-RU"/>
        </a:p>
      </dgm:t>
    </dgm:pt>
    <dgm:pt modelId="{798CE491-F5CC-4C53-8BE3-D274D704B30C}">
      <dgm:prSet phldrT="[Текст]"/>
      <dgm:spPr/>
      <dgm:t>
        <a:bodyPr/>
        <a:lstStyle/>
        <a:p>
          <a:r>
            <a:rPr lang="ru-RU" dirty="0" smtClean="0"/>
            <a:t>Со стороны почек </a:t>
          </a:r>
          <a:endParaRPr lang="ru-RU" dirty="0"/>
        </a:p>
      </dgm:t>
    </dgm:pt>
    <dgm:pt modelId="{CE6B82FC-1C63-44A7-9C4E-D015B592712E}" type="parTrans" cxnId="{5EC8E00D-07E2-4E11-88A7-5669D96F80EE}">
      <dgm:prSet/>
      <dgm:spPr/>
      <dgm:t>
        <a:bodyPr/>
        <a:lstStyle/>
        <a:p>
          <a:endParaRPr lang="ru-RU"/>
        </a:p>
      </dgm:t>
    </dgm:pt>
    <dgm:pt modelId="{404008F2-5429-476D-84E3-F7C5CE546287}" type="sibTrans" cxnId="{5EC8E00D-07E2-4E11-88A7-5669D96F80EE}">
      <dgm:prSet/>
      <dgm:spPr/>
      <dgm:t>
        <a:bodyPr/>
        <a:lstStyle/>
        <a:p>
          <a:endParaRPr lang="ru-RU"/>
        </a:p>
      </dgm:t>
    </dgm:pt>
    <dgm:pt modelId="{3B7CCB70-BFA1-4149-B720-F32D92E2C378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ОПН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10282ADA-E2B5-4872-9C9C-97A0853CCB8B}" type="parTrans" cxnId="{00A5E529-E762-4F3D-8959-E279B535951D}">
      <dgm:prSet/>
      <dgm:spPr/>
      <dgm:t>
        <a:bodyPr/>
        <a:lstStyle/>
        <a:p>
          <a:endParaRPr lang="ru-RU"/>
        </a:p>
      </dgm:t>
    </dgm:pt>
    <dgm:pt modelId="{7F546ECB-62C7-4AAE-B598-2397E6BFF399}" type="sibTrans" cxnId="{00A5E529-E762-4F3D-8959-E279B535951D}">
      <dgm:prSet/>
      <dgm:spPr/>
      <dgm:t>
        <a:bodyPr/>
        <a:lstStyle/>
        <a:p>
          <a:endParaRPr lang="ru-RU"/>
        </a:p>
      </dgm:t>
    </dgm:pt>
    <dgm:pt modelId="{6B15C611-5571-4253-A8B7-33037B146204}" type="pres">
      <dgm:prSet presAssocID="{714586CF-51D9-4AD8-872B-43B19910E1C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582A3B-9C13-4C7D-AA57-4DA1ECD9DC08}" type="pres">
      <dgm:prSet presAssocID="{714586CF-51D9-4AD8-872B-43B19910E1C6}" presName="children" presStyleCnt="0"/>
      <dgm:spPr/>
    </dgm:pt>
    <dgm:pt modelId="{244AD542-B6B9-404C-90D9-A0A45D8F52D8}" type="pres">
      <dgm:prSet presAssocID="{714586CF-51D9-4AD8-872B-43B19910E1C6}" presName="child1group" presStyleCnt="0"/>
      <dgm:spPr/>
    </dgm:pt>
    <dgm:pt modelId="{4F6F1ED0-E8AD-4A07-B5B2-128C1B2B9CF9}" type="pres">
      <dgm:prSet presAssocID="{714586CF-51D9-4AD8-872B-43B19910E1C6}" presName="child1" presStyleLbl="bgAcc1" presStyleIdx="0" presStyleCnt="4"/>
      <dgm:spPr/>
      <dgm:t>
        <a:bodyPr/>
        <a:lstStyle/>
        <a:p>
          <a:endParaRPr lang="ru-RU"/>
        </a:p>
      </dgm:t>
    </dgm:pt>
    <dgm:pt modelId="{12D94725-E245-4251-858A-A0F9DE7BDB9D}" type="pres">
      <dgm:prSet presAssocID="{714586CF-51D9-4AD8-872B-43B19910E1C6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0EFDC-6610-4B3F-8CE1-258982703894}" type="pres">
      <dgm:prSet presAssocID="{714586CF-51D9-4AD8-872B-43B19910E1C6}" presName="child2group" presStyleCnt="0"/>
      <dgm:spPr/>
    </dgm:pt>
    <dgm:pt modelId="{5825F6ED-76F3-43C4-B301-40F4FDC06926}" type="pres">
      <dgm:prSet presAssocID="{714586CF-51D9-4AD8-872B-43B19910E1C6}" presName="child2" presStyleLbl="bgAcc1" presStyleIdx="1" presStyleCnt="4" custScaleX="111625"/>
      <dgm:spPr/>
      <dgm:t>
        <a:bodyPr/>
        <a:lstStyle/>
        <a:p>
          <a:endParaRPr lang="ru-RU"/>
        </a:p>
      </dgm:t>
    </dgm:pt>
    <dgm:pt modelId="{AED6BC69-4B40-490F-B0A6-A1C7D3F3C141}" type="pres">
      <dgm:prSet presAssocID="{714586CF-51D9-4AD8-872B-43B19910E1C6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38BC8-5042-4771-8225-44E260E86C5D}" type="pres">
      <dgm:prSet presAssocID="{714586CF-51D9-4AD8-872B-43B19910E1C6}" presName="child3group" presStyleCnt="0"/>
      <dgm:spPr/>
    </dgm:pt>
    <dgm:pt modelId="{9632595C-B6A9-493B-BE9F-52195EE79C1C}" type="pres">
      <dgm:prSet presAssocID="{714586CF-51D9-4AD8-872B-43B19910E1C6}" presName="child3" presStyleLbl="bgAcc1" presStyleIdx="2" presStyleCnt="4" custScaleX="111047"/>
      <dgm:spPr/>
      <dgm:t>
        <a:bodyPr/>
        <a:lstStyle/>
        <a:p>
          <a:endParaRPr lang="ru-RU"/>
        </a:p>
      </dgm:t>
    </dgm:pt>
    <dgm:pt modelId="{BCCB7A1B-3EE5-4B38-B1F7-6A92CDFCA0D8}" type="pres">
      <dgm:prSet presAssocID="{714586CF-51D9-4AD8-872B-43B19910E1C6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2CF137-E935-4A0F-B2D1-B695CE21EDDC}" type="pres">
      <dgm:prSet presAssocID="{714586CF-51D9-4AD8-872B-43B19910E1C6}" presName="child4group" presStyleCnt="0"/>
      <dgm:spPr/>
    </dgm:pt>
    <dgm:pt modelId="{B0F8D7B1-9FDC-498F-A60F-3FEA24031003}" type="pres">
      <dgm:prSet presAssocID="{714586CF-51D9-4AD8-872B-43B19910E1C6}" presName="child4" presStyleLbl="bgAcc1" presStyleIdx="3" presStyleCnt="4"/>
      <dgm:spPr/>
      <dgm:t>
        <a:bodyPr/>
        <a:lstStyle/>
        <a:p>
          <a:endParaRPr lang="ru-RU"/>
        </a:p>
      </dgm:t>
    </dgm:pt>
    <dgm:pt modelId="{180C2458-2D11-4FBD-AF1B-64DCEDA65406}" type="pres">
      <dgm:prSet presAssocID="{714586CF-51D9-4AD8-872B-43B19910E1C6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22170-C8E6-42B3-8E0B-A57588C40B8A}" type="pres">
      <dgm:prSet presAssocID="{714586CF-51D9-4AD8-872B-43B19910E1C6}" presName="childPlaceholder" presStyleCnt="0"/>
      <dgm:spPr/>
    </dgm:pt>
    <dgm:pt modelId="{B8525726-491C-4E76-B922-EFE4406BD00C}" type="pres">
      <dgm:prSet presAssocID="{714586CF-51D9-4AD8-872B-43B19910E1C6}" presName="circle" presStyleCnt="0"/>
      <dgm:spPr/>
    </dgm:pt>
    <dgm:pt modelId="{AFD90270-7A4A-4264-94D0-41DA28F89A90}" type="pres">
      <dgm:prSet presAssocID="{714586CF-51D9-4AD8-872B-43B19910E1C6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9EEE58-6962-4FE5-8FD8-BC0CA3DB46B9}" type="pres">
      <dgm:prSet presAssocID="{714586CF-51D9-4AD8-872B-43B19910E1C6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91B9FD-096C-444F-A15A-7CEA8C6E816B}" type="pres">
      <dgm:prSet presAssocID="{714586CF-51D9-4AD8-872B-43B19910E1C6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A2D4F9-F3F2-4C64-9468-18274F6999C0}" type="pres">
      <dgm:prSet presAssocID="{714586CF-51D9-4AD8-872B-43B19910E1C6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9EBCF3-9EE4-4056-9316-2B7B3AF998C6}" type="pres">
      <dgm:prSet presAssocID="{714586CF-51D9-4AD8-872B-43B19910E1C6}" presName="quadrantPlaceholder" presStyleCnt="0"/>
      <dgm:spPr/>
    </dgm:pt>
    <dgm:pt modelId="{E0D78AC4-F5C6-492B-9384-F7E9BA9FF361}" type="pres">
      <dgm:prSet presAssocID="{714586CF-51D9-4AD8-872B-43B19910E1C6}" presName="center1" presStyleLbl="fgShp" presStyleIdx="0" presStyleCnt="2"/>
      <dgm:spPr/>
    </dgm:pt>
    <dgm:pt modelId="{A561D626-0ACC-477C-97CB-C5148D97C99A}" type="pres">
      <dgm:prSet presAssocID="{714586CF-51D9-4AD8-872B-43B19910E1C6}" presName="center2" presStyleLbl="fgShp" presStyleIdx="1" presStyleCnt="2"/>
      <dgm:spPr/>
    </dgm:pt>
  </dgm:ptLst>
  <dgm:cxnLst>
    <dgm:cxn modelId="{B0C4AD09-10AA-4692-B248-355C715161CA}" srcId="{BE850AEB-D52E-4E92-97C7-F90DA84C2638}" destId="{ED3163AB-D7A6-4516-B442-571082A88C95}" srcOrd="0" destOrd="0" parTransId="{A34DF257-9B96-4E19-B00A-28C24E7E7360}" sibTransId="{BF543C51-BD27-43AA-A007-2588E6311CC8}"/>
    <dgm:cxn modelId="{B2B1B9DC-4F20-46C3-9BD7-FBDCAABBDF6D}" type="presOf" srcId="{15BF08FD-A795-4CF2-B5C3-DF6A6C343C89}" destId="{5825F6ED-76F3-43C4-B301-40F4FDC06926}" srcOrd="0" destOrd="0" presId="urn:microsoft.com/office/officeart/2005/8/layout/cycle4"/>
    <dgm:cxn modelId="{8C4CC2F0-88E8-49B9-868A-1452A7EA3BC7}" type="presOf" srcId="{714586CF-51D9-4AD8-872B-43B19910E1C6}" destId="{6B15C611-5571-4253-A8B7-33037B146204}" srcOrd="0" destOrd="0" presId="urn:microsoft.com/office/officeart/2005/8/layout/cycle4"/>
    <dgm:cxn modelId="{CC9253BA-A76F-4F90-8C25-9D4E782E6D8F}" type="presOf" srcId="{3B7CCB70-BFA1-4149-B720-F32D92E2C378}" destId="{180C2458-2D11-4FBD-AF1B-64DCEDA65406}" srcOrd="1" destOrd="0" presId="urn:microsoft.com/office/officeart/2005/8/layout/cycle4"/>
    <dgm:cxn modelId="{081A8A91-431D-41F5-91DD-2C3803B4C49B}" type="presOf" srcId="{7000CD9F-2A81-480B-817D-A28B3E7379DB}" destId="{509EEE58-6962-4FE5-8FD8-BC0CA3DB46B9}" srcOrd="0" destOrd="0" presId="urn:microsoft.com/office/officeart/2005/8/layout/cycle4"/>
    <dgm:cxn modelId="{8C54FB67-1964-4B82-BE0A-4585DAEE01B4}" srcId="{D1C2D64F-CFF9-4A9D-8D65-64DB3228547A}" destId="{7B58B039-E707-43D6-B2F4-259BF1E67DEC}" srcOrd="0" destOrd="0" parTransId="{3E04D98D-F4D7-46C3-8328-DEDFBA6E318E}" sibTransId="{CA2C4CEF-6B3B-43DE-ADFF-9183E61FE0D0}"/>
    <dgm:cxn modelId="{0515C423-BD97-4D25-81F0-AD378097CB17}" srcId="{714586CF-51D9-4AD8-872B-43B19910E1C6}" destId="{D1C2D64F-CFF9-4A9D-8D65-64DB3228547A}" srcOrd="2" destOrd="0" parTransId="{5D91AAA0-868D-4DD8-9DC4-2CBA771A45F8}" sibTransId="{ADFD61EE-9EFB-45DC-825D-B899165BE3E2}"/>
    <dgm:cxn modelId="{0DA94E95-A288-4A96-95FF-2E7E6A93E175}" type="presOf" srcId="{7B58B039-E707-43D6-B2F4-259BF1E67DEC}" destId="{BCCB7A1B-3EE5-4B38-B1F7-6A92CDFCA0D8}" srcOrd="1" destOrd="0" presId="urn:microsoft.com/office/officeart/2005/8/layout/cycle4"/>
    <dgm:cxn modelId="{218CF59E-2B3B-4D10-A7E8-5C67841FF146}" srcId="{714586CF-51D9-4AD8-872B-43B19910E1C6}" destId="{BE850AEB-D52E-4E92-97C7-F90DA84C2638}" srcOrd="0" destOrd="0" parTransId="{857BB14E-239A-4154-9715-62F1CCA02ADE}" sibTransId="{2A5732ED-BF63-4617-894A-554C422B9C98}"/>
    <dgm:cxn modelId="{0460106D-103E-40B1-838D-443772CFF6C7}" type="presOf" srcId="{7B58B039-E707-43D6-B2F4-259BF1E67DEC}" destId="{9632595C-B6A9-493B-BE9F-52195EE79C1C}" srcOrd="0" destOrd="0" presId="urn:microsoft.com/office/officeart/2005/8/layout/cycle4"/>
    <dgm:cxn modelId="{513B9660-C5C4-43D9-B139-C0056FD9F4EA}" type="presOf" srcId="{798CE491-F5CC-4C53-8BE3-D274D704B30C}" destId="{A9A2D4F9-F3F2-4C64-9468-18274F6999C0}" srcOrd="0" destOrd="0" presId="urn:microsoft.com/office/officeart/2005/8/layout/cycle4"/>
    <dgm:cxn modelId="{6BF89197-EA02-450D-8F93-78CD92C9DF89}" type="presOf" srcId="{ED3163AB-D7A6-4516-B442-571082A88C95}" destId="{4F6F1ED0-E8AD-4A07-B5B2-128C1B2B9CF9}" srcOrd="0" destOrd="0" presId="urn:microsoft.com/office/officeart/2005/8/layout/cycle4"/>
    <dgm:cxn modelId="{9AC41B83-3D0F-4712-B93B-31FB86658C68}" type="presOf" srcId="{BE850AEB-D52E-4E92-97C7-F90DA84C2638}" destId="{AFD90270-7A4A-4264-94D0-41DA28F89A90}" srcOrd="0" destOrd="0" presId="urn:microsoft.com/office/officeart/2005/8/layout/cycle4"/>
    <dgm:cxn modelId="{4327C13A-09C1-42C3-B7E4-9E2E0E9562E6}" type="presOf" srcId="{D1C2D64F-CFF9-4A9D-8D65-64DB3228547A}" destId="{CD91B9FD-096C-444F-A15A-7CEA8C6E816B}" srcOrd="0" destOrd="0" presId="urn:microsoft.com/office/officeart/2005/8/layout/cycle4"/>
    <dgm:cxn modelId="{51E4D268-60C7-4FF3-80A2-0A74BFA7DD59}" type="presOf" srcId="{3B7CCB70-BFA1-4149-B720-F32D92E2C378}" destId="{B0F8D7B1-9FDC-498F-A60F-3FEA24031003}" srcOrd="0" destOrd="0" presId="urn:microsoft.com/office/officeart/2005/8/layout/cycle4"/>
    <dgm:cxn modelId="{137610B5-F477-424E-99D7-AEB3D34940DE}" type="presOf" srcId="{ED3163AB-D7A6-4516-B442-571082A88C95}" destId="{12D94725-E245-4251-858A-A0F9DE7BDB9D}" srcOrd="1" destOrd="0" presId="urn:microsoft.com/office/officeart/2005/8/layout/cycle4"/>
    <dgm:cxn modelId="{A97A038D-5276-4327-A812-0FE0A859AEA0}" type="presOf" srcId="{15BF08FD-A795-4CF2-B5C3-DF6A6C343C89}" destId="{AED6BC69-4B40-490F-B0A6-A1C7D3F3C141}" srcOrd="1" destOrd="0" presId="urn:microsoft.com/office/officeart/2005/8/layout/cycle4"/>
    <dgm:cxn modelId="{5EC8E00D-07E2-4E11-88A7-5669D96F80EE}" srcId="{714586CF-51D9-4AD8-872B-43B19910E1C6}" destId="{798CE491-F5CC-4C53-8BE3-D274D704B30C}" srcOrd="3" destOrd="0" parTransId="{CE6B82FC-1C63-44A7-9C4E-D015B592712E}" sibTransId="{404008F2-5429-476D-84E3-F7C5CE546287}"/>
    <dgm:cxn modelId="{371919FE-7F6D-4D8D-9FF3-2909D9E61664}" srcId="{714586CF-51D9-4AD8-872B-43B19910E1C6}" destId="{7000CD9F-2A81-480B-817D-A28B3E7379DB}" srcOrd="1" destOrd="0" parTransId="{3651A634-A95E-495A-A1EF-2A7E3DE7F081}" sibTransId="{F9D1F941-E937-4BAC-B61D-EFDEF65C21E1}"/>
    <dgm:cxn modelId="{75D21AE9-A9F2-47B8-98D8-E0DCD85159DB}" srcId="{7000CD9F-2A81-480B-817D-A28B3E7379DB}" destId="{15BF08FD-A795-4CF2-B5C3-DF6A6C343C89}" srcOrd="0" destOrd="0" parTransId="{AD08DDB4-FAB0-48CC-AA13-571D4C6FD632}" sibTransId="{DA355F8A-90AE-4974-AFD7-114BBDF02710}"/>
    <dgm:cxn modelId="{00A5E529-E762-4F3D-8959-E279B535951D}" srcId="{798CE491-F5CC-4C53-8BE3-D274D704B30C}" destId="{3B7CCB70-BFA1-4149-B720-F32D92E2C378}" srcOrd="0" destOrd="0" parTransId="{10282ADA-E2B5-4872-9C9C-97A0853CCB8B}" sibTransId="{7F546ECB-62C7-4AAE-B598-2397E6BFF399}"/>
    <dgm:cxn modelId="{499BCD7E-C616-4DD3-AE91-ED021D4912A0}" type="presParOf" srcId="{6B15C611-5571-4253-A8B7-33037B146204}" destId="{D5582A3B-9C13-4C7D-AA57-4DA1ECD9DC08}" srcOrd="0" destOrd="0" presId="urn:microsoft.com/office/officeart/2005/8/layout/cycle4"/>
    <dgm:cxn modelId="{3ECEBF9C-C2BE-4D81-84E1-63A711CC52E5}" type="presParOf" srcId="{D5582A3B-9C13-4C7D-AA57-4DA1ECD9DC08}" destId="{244AD542-B6B9-404C-90D9-A0A45D8F52D8}" srcOrd="0" destOrd="0" presId="urn:microsoft.com/office/officeart/2005/8/layout/cycle4"/>
    <dgm:cxn modelId="{8203D55F-5A23-48A4-A98E-FE4DFA86C086}" type="presParOf" srcId="{244AD542-B6B9-404C-90D9-A0A45D8F52D8}" destId="{4F6F1ED0-E8AD-4A07-B5B2-128C1B2B9CF9}" srcOrd="0" destOrd="0" presId="urn:microsoft.com/office/officeart/2005/8/layout/cycle4"/>
    <dgm:cxn modelId="{1C4BBC7A-093D-41EF-B9DE-A94C0AD392ED}" type="presParOf" srcId="{244AD542-B6B9-404C-90D9-A0A45D8F52D8}" destId="{12D94725-E245-4251-858A-A0F9DE7BDB9D}" srcOrd="1" destOrd="0" presId="urn:microsoft.com/office/officeart/2005/8/layout/cycle4"/>
    <dgm:cxn modelId="{EB5458D2-64CF-4F83-9837-731B1DFA9AF7}" type="presParOf" srcId="{D5582A3B-9C13-4C7D-AA57-4DA1ECD9DC08}" destId="{B390EFDC-6610-4B3F-8CE1-258982703894}" srcOrd="1" destOrd="0" presId="urn:microsoft.com/office/officeart/2005/8/layout/cycle4"/>
    <dgm:cxn modelId="{749598DE-5905-497E-981B-2651D56B78BB}" type="presParOf" srcId="{B390EFDC-6610-4B3F-8CE1-258982703894}" destId="{5825F6ED-76F3-43C4-B301-40F4FDC06926}" srcOrd="0" destOrd="0" presId="urn:microsoft.com/office/officeart/2005/8/layout/cycle4"/>
    <dgm:cxn modelId="{3FE965BE-294A-40ED-9E25-E56B118C0607}" type="presParOf" srcId="{B390EFDC-6610-4B3F-8CE1-258982703894}" destId="{AED6BC69-4B40-490F-B0A6-A1C7D3F3C141}" srcOrd="1" destOrd="0" presId="urn:microsoft.com/office/officeart/2005/8/layout/cycle4"/>
    <dgm:cxn modelId="{679B323D-F6B0-4251-ACFC-BA60F2541852}" type="presParOf" srcId="{D5582A3B-9C13-4C7D-AA57-4DA1ECD9DC08}" destId="{64F38BC8-5042-4771-8225-44E260E86C5D}" srcOrd="2" destOrd="0" presId="urn:microsoft.com/office/officeart/2005/8/layout/cycle4"/>
    <dgm:cxn modelId="{2D2D73CB-39DD-4C6C-89BC-424B7BD4EFB5}" type="presParOf" srcId="{64F38BC8-5042-4771-8225-44E260E86C5D}" destId="{9632595C-B6A9-493B-BE9F-52195EE79C1C}" srcOrd="0" destOrd="0" presId="urn:microsoft.com/office/officeart/2005/8/layout/cycle4"/>
    <dgm:cxn modelId="{32E10994-0256-4EED-BB48-E1785E893BB3}" type="presParOf" srcId="{64F38BC8-5042-4771-8225-44E260E86C5D}" destId="{BCCB7A1B-3EE5-4B38-B1F7-6A92CDFCA0D8}" srcOrd="1" destOrd="0" presId="urn:microsoft.com/office/officeart/2005/8/layout/cycle4"/>
    <dgm:cxn modelId="{4B9FA4F5-1D93-453C-AC02-86477380A9B3}" type="presParOf" srcId="{D5582A3B-9C13-4C7D-AA57-4DA1ECD9DC08}" destId="{DB2CF137-E935-4A0F-B2D1-B695CE21EDDC}" srcOrd="3" destOrd="0" presId="urn:microsoft.com/office/officeart/2005/8/layout/cycle4"/>
    <dgm:cxn modelId="{CBADE57B-9B0C-4A79-B90F-17E41253148C}" type="presParOf" srcId="{DB2CF137-E935-4A0F-B2D1-B695CE21EDDC}" destId="{B0F8D7B1-9FDC-498F-A60F-3FEA24031003}" srcOrd="0" destOrd="0" presId="urn:microsoft.com/office/officeart/2005/8/layout/cycle4"/>
    <dgm:cxn modelId="{427D8AE0-FAB3-4DD5-BAF9-E16A8452D770}" type="presParOf" srcId="{DB2CF137-E935-4A0F-B2D1-B695CE21EDDC}" destId="{180C2458-2D11-4FBD-AF1B-64DCEDA65406}" srcOrd="1" destOrd="0" presId="urn:microsoft.com/office/officeart/2005/8/layout/cycle4"/>
    <dgm:cxn modelId="{70FF29F2-7FD2-4696-92E5-28B95DE4FB6D}" type="presParOf" srcId="{D5582A3B-9C13-4C7D-AA57-4DA1ECD9DC08}" destId="{8E722170-C8E6-42B3-8E0B-A57588C40B8A}" srcOrd="4" destOrd="0" presId="urn:microsoft.com/office/officeart/2005/8/layout/cycle4"/>
    <dgm:cxn modelId="{95D21CB5-10FC-4C7C-926E-650841A0AEE5}" type="presParOf" srcId="{6B15C611-5571-4253-A8B7-33037B146204}" destId="{B8525726-491C-4E76-B922-EFE4406BD00C}" srcOrd="1" destOrd="0" presId="urn:microsoft.com/office/officeart/2005/8/layout/cycle4"/>
    <dgm:cxn modelId="{2056F348-4B00-4F76-9E7B-E55778DC5C70}" type="presParOf" srcId="{B8525726-491C-4E76-B922-EFE4406BD00C}" destId="{AFD90270-7A4A-4264-94D0-41DA28F89A90}" srcOrd="0" destOrd="0" presId="urn:microsoft.com/office/officeart/2005/8/layout/cycle4"/>
    <dgm:cxn modelId="{D4F10E3B-B377-402A-AF87-1C1D474098EF}" type="presParOf" srcId="{B8525726-491C-4E76-B922-EFE4406BD00C}" destId="{509EEE58-6962-4FE5-8FD8-BC0CA3DB46B9}" srcOrd="1" destOrd="0" presId="urn:microsoft.com/office/officeart/2005/8/layout/cycle4"/>
    <dgm:cxn modelId="{1FD4453D-637D-4086-A917-6F6F6A02D8E1}" type="presParOf" srcId="{B8525726-491C-4E76-B922-EFE4406BD00C}" destId="{CD91B9FD-096C-444F-A15A-7CEA8C6E816B}" srcOrd="2" destOrd="0" presId="urn:microsoft.com/office/officeart/2005/8/layout/cycle4"/>
    <dgm:cxn modelId="{BBFEAB69-B421-44FA-8C9B-2F5A66E350E5}" type="presParOf" srcId="{B8525726-491C-4E76-B922-EFE4406BD00C}" destId="{A9A2D4F9-F3F2-4C64-9468-18274F6999C0}" srcOrd="3" destOrd="0" presId="urn:microsoft.com/office/officeart/2005/8/layout/cycle4"/>
    <dgm:cxn modelId="{BADF5C65-C4ED-4852-BFDC-22FE80AA2429}" type="presParOf" srcId="{B8525726-491C-4E76-B922-EFE4406BD00C}" destId="{CD9EBCF3-9EE4-4056-9316-2B7B3AF998C6}" srcOrd="4" destOrd="0" presId="urn:microsoft.com/office/officeart/2005/8/layout/cycle4"/>
    <dgm:cxn modelId="{132B7BAB-02E5-461E-8DDA-C5E42237C54C}" type="presParOf" srcId="{6B15C611-5571-4253-A8B7-33037B146204}" destId="{E0D78AC4-F5C6-492B-9384-F7E9BA9FF361}" srcOrd="2" destOrd="0" presId="urn:microsoft.com/office/officeart/2005/8/layout/cycle4"/>
    <dgm:cxn modelId="{78E2AA6A-A422-44D1-8B20-57C16EB276B3}" type="presParOf" srcId="{6B15C611-5571-4253-A8B7-33037B146204}" destId="{A561D626-0ACC-477C-97CB-C5148D97C99A}" srcOrd="3" destOrd="0" presId="urn:microsoft.com/office/officeart/2005/8/layout/cycle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DB8B68-4240-4104-9646-FD1EF2F9109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F5234A-6556-4AD4-A8DB-6666CC5485EE}">
      <dgm:prSet phldrT="[Текст]" custT="1"/>
      <dgm:spPr/>
      <dgm:t>
        <a:bodyPr/>
        <a:lstStyle/>
        <a:p>
          <a:r>
            <a:rPr lang="ru-RU" sz="2800" b="1" dirty="0"/>
            <a:t>Покой, прием </a:t>
          </a:r>
          <a:r>
            <a:rPr lang="ru-RU" sz="2800" b="1" dirty="0" smtClean="0"/>
            <a:t>нитроглицерина </a:t>
          </a:r>
          <a:endParaRPr lang="ru-RU" sz="2800" b="1" dirty="0"/>
        </a:p>
      </dgm:t>
    </dgm:pt>
    <dgm:pt modelId="{F0025654-0C95-4C2A-9995-365DC91BA783}" type="parTrans" cxnId="{B8533F26-7922-4211-A3E8-1F40C8D5F444}">
      <dgm:prSet/>
      <dgm:spPr/>
      <dgm:t>
        <a:bodyPr/>
        <a:lstStyle/>
        <a:p>
          <a:endParaRPr lang="ru-RU"/>
        </a:p>
      </dgm:t>
    </dgm:pt>
    <dgm:pt modelId="{FF8DA5BD-A124-4495-BC8F-C65137CF03AB}" type="sibTrans" cxnId="{B8533F26-7922-4211-A3E8-1F40C8D5F444}">
      <dgm:prSet/>
      <dgm:spPr/>
      <dgm:t>
        <a:bodyPr/>
        <a:lstStyle/>
        <a:p>
          <a:endParaRPr lang="ru-RU"/>
        </a:p>
      </dgm:t>
    </dgm:pt>
    <dgm:pt modelId="{BCA93F00-B825-41FD-8822-AABBA485061A}">
      <dgm:prSet phldrT="[Текст]" custT="1"/>
      <dgm:spPr/>
      <dgm:t>
        <a:bodyPr/>
        <a:lstStyle/>
        <a:p>
          <a:r>
            <a:rPr lang="ru-RU" sz="2400" b="1" dirty="0"/>
            <a:t>При отсутствии </a:t>
          </a:r>
          <a:r>
            <a:rPr lang="ru-RU" sz="2400" b="1" dirty="0" smtClean="0"/>
            <a:t>эффекта </a:t>
          </a:r>
          <a:r>
            <a:rPr lang="ru-RU" sz="2400" b="1" dirty="0"/>
            <a:t>- повторный прием</a:t>
          </a:r>
        </a:p>
      </dgm:t>
    </dgm:pt>
    <dgm:pt modelId="{D91E048C-A52C-40FE-AA56-D1400ECF719C}" type="parTrans" cxnId="{EEC83F0D-85B8-4BFB-B8BF-58802B9FFAB5}">
      <dgm:prSet/>
      <dgm:spPr/>
      <dgm:t>
        <a:bodyPr/>
        <a:lstStyle/>
        <a:p>
          <a:endParaRPr lang="ru-RU"/>
        </a:p>
      </dgm:t>
    </dgm:pt>
    <dgm:pt modelId="{2DE62B60-291C-472D-8D7F-0D786011EAA5}" type="sibTrans" cxnId="{EEC83F0D-85B8-4BFB-B8BF-58802B9FFAB5}">
      <dgm:prSet/>
      <dgm:spPr/>
      <dgm:t>
        <a:bodyPr/>
        <a:lstStyle/>
        <a:p>
          <a:endParaRPr lang="ru-RU"/>
        </a:p>
      </dgm:t>
    </dgm:pt>
    <dgm:pt modelId="{2EB36A01-89C6-45C2-86C3-A14C82C03B7F}">
      <dgm:prSet phldrT="[Текст]" custT="1"/>
      <dgm:spPr/>
      <dgm:t>
        <a:bodyPr/>
        <a:lstStyle/>
        <a:p>
          <a:r>
            <a:rPr lang="ru-RU" sz="1400" b="1" dirty="0"/>
            <a:t>При отсутствии эффекта - повторный прием нитроглицерина</a:t>
          </a:r>
        </a:p>
        <a:p>
          <a:r>
            <a:rPr lang="ru-RU" sz="1400" b="1" dirty="0"/>
            <a:t>300 мг аспирина разжевать</a:t>
          </a:r>
        </a:p>
        <a:p>
          <a:r>
            <a:rPr lang="ru-RU" sz="1400" b="1" dirty="0"/>
            <a:t>По показаниям </a:t>
          </a:r>
          <a:r>
            <a:rPr lang="el-GR" sz="1400" b="1" dirty="0">
              <a:latin typeface="Times New Roman"/>
              <a:cs typeface="Times New Roman"/>
            </a:rPr>
            <a:t>β</a:t>
          </a:r>
          <a:r>
            <a:rPr lang="ru-RU" sz="1400" b="1" dirty="0">
              <a:latin typeface="Times New Roman"/>
              <a:cs typeface="Times New Roman"/>
            </a:rPr>
            <a:t> -</a:t>
          </a:r>
          <a:r>
            <a:rPr lang="ru-RU" sz="1400" b="1" dirty="0" err="1">
              <a:latin typeface="Times New Roman"/>
              <a:cs typeface="Times New Roman"/>
            </a:rPr>
            <a:t>адреноблокаторы</a:t>
          </a:r>
          <a:r>
            <a:rPr lang="ru-RU" sz="1400" b="1" dirty="0">
              <a:latin typeface="Times New Roman"/>
              <a:cs typeface="Times New Roman"/>
            </a:rPr>
            <a:t>, гепарин</a:t>
          </a:r>
          <a:endParaRPr lang="ru-RU" sz="1400" b="1" dirty="0"/>
        </a:p>
      </dgm:t>
    </dgm:pt>
    <dgm:pt modelId="{8B3586F7-F092-49A4-916B-E0627B3AB4CD}" type="parTrans" cxnId="{1E9CDAE1-CD85-4388-A6AB-B96C6E27EDEC}">
      <dgm:prSet/>
      <dgm:spPr/>
      <dgm:t>
        <a:bodyPr/>
        <a:lstStyle/>
        <a:p>
          <a:endParaRPr lang="ru-RU"/>
        </a:p>
      </dgm:t>
    </dgm:pt>
    <dgm:pt modelId="{46581437-D3C3-4F14-B185-284AA704FE5D}" type="sibTrans" cxnId="{1E9CDAE1-CD85-4388-A6AB-B96C6E27EDEC}">
      <dgm:prSet/>
      <dgm:spPr/>
      <dgm:t>
        <a:bodyPr/>
        <a:lstStyle/>
        <a:p>
          <a:endParaRPr lang="ru-RU"/>
        </a:p>
      </dgm:t>
    </dgm:pt>
    <dgm:pt modelId="{6CA7FBA2-943F-4E9F-9123-FA99D9918A1A}">
      <dgm:prSet custT="1"/>
      <dgm:spPr/>
      <dgm:t>
        <a:bodyPr/>
        <a:lstStyle/>
        <a:p>
          <a:r>
            <a:rPr lang="ru-RU" sz="2400" b="1" dirty="0" smtClean="0"/>
            <a:t>Госпитализация (подозрение на нестабильную стенокардию,  ИМ) </a:t>
          </a:r>
          <a:endParaRPr lang="ru-RU" sz="2400" b="1" dirty="0"/>
        </a:p>
      </dgm:t>
    </dgm:pt>
    <dgm:pt modelId="{974E8FA3-6FA7-4A0D-9AAA-92489AB86D94}" type="parTrans" cxnId="{48084ED6-4E37-4407-843B-4FD76FFB2C31}">
      <dgm:prSet/>
      <dgm:spPr/>
      <dgm:t>
        <a:bodyPr/>
        <a:lstStyle/>
        <a:p>
          <a:endParaRPr lang="ru-RU"/>
        </a:p>
      </dgm:t>
    </dgm:pt>
    <dgm:pt modelId="{66F03BC9-CBCC-4017-9EA6-649184D7F258}" type="sibTrans" cxnId="{48084ED6-4E37-4407-843B-4FD76FFB2C31}">
      <dgm:prSet/>
      <dgm:spPr/>
      <dgm:t>
        <a:bodyPr/>
        <a:lstStyle/>
        <a:p>
          <a:endParaRPr lang="ru-RU"/>
        </a:p>
      </dgm:t>
    </dgm:pt>
    <dgm:pt modelId="{CD46703A-8B9D-4E48-A8F2-3704F385FAE6}">
      <dgm:prSet custT="1"/>
      <dgm:spPr/>
      <dgm:t>
        <a:bodyPr/>
        <a:lstStyle/>
        <a:p>
          <a:r>
            <a:rPr lang="ru-RU" sz="1400" b="1" dirty="0" smtClean="0"/>
            <a:t>При непереносимости нитроглицерина приступ можно купировать  </a:t>
          </a:r>
          <a:r>
            <a:rPr lang="ru-RU" sz="1400" b="1" dirty="0" err="1" smtClean="0"/>
            <a:t>нитросорбидом</a:t>
          </a:r>
          <a:r>
            <a:rPr lang="ru-RU" sz="1400" b="1" dirty="0" smtClean="0"/>
            <a:t> или </a:t>
          </a:r>
          <a:r>
            <a:rPr lang="ru-RU" sz="1400" b="1" dirty="0" err="1" smtClean="0"/>
            <a:t>изокетом</a:t>
          </a:r>
          <a:r>
            <a:rPr lang="ru-RU" sz="1400" b="1" dirty="0" smtClean="0"/>
            <a:t>); сочетанием нитроглицерина с валидолом или каплями </a:t>
          </a:r>
          <a:r>
            <a:rPr lang="ru-RU" sz="1400" b="1" dirty="0" err="1" smtClean="0"/>
            <a:t>Вотчала</a:t>
          </a:r>
          <a:endParaRPr lang="ru-RU" sz="1400" b="1" dirty="0"/>
        </a:p>
      </dgm:t>
    </dgm:pt>
    <dgm:pt modelId="{AD7B6F13-BEEF-447D-B69E-57EDC39E00B8}" type="parTrans" cxnId="{209071AF-DD79-40AB-AAB1-9E3B295E55AD}">
      <dgm:prSet/>
      <dgm:spPr/>
      <dgm:t>
        <a:bodyPr/>
        <a:lstStyle/>
        <a:p>
          <a:endParaRPr lang="ru-RU"/>
        </a:p>
      </dgm:t>
    </dgm:pt>
    <dgm:pt modelId="{CBC6FB87-181E-4F76-BDC5-4182A7E99D78}" type="sibTrans" cxnId="{209071AF-DD79-40AB-AAB1-9E3B295E55AD}">
      <dgm:prSet/>
      <dgm:spPr/>
      <dgm:t>
        <a:bodyPr/>
        <a:lstStyle/>
        <a:p>
          <a:endParaRPr lang="ru-RU"/>
        </a:p>
      </dgm:t>
    </dgm:pt>
    <dgm:pt modelId="{34ACBF99-E2B3-4BDF-9FC9-D43EF73A3089}" type="pres">
      <dgm:prSet presAssocID="{3DDB8B68-4240-4104-9646-FD1EF2F9109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199D21-590F-4670-B486-DB9059F47FC6}" type="pres">
      <dgm:prSet presAssocID="{3DDB8B68-4240-4104-9646-FD1EF2F91098}" presName="dummyMaxCanvas" presStyleCnt="0">
        <dgm:presLayoutVars/>
      </dgm:prSet>
      <dgm:spPr/>
    </dgm:pt>
    <dgm:pt modelId="{07710D93-546A-49DB-9D33-739DE1149946}" type="pres">
      <dgm:prSet presAssocID="{3DDB8B68-4240-4104-9646-FD1EF2F91098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633FD-F871-41AC-BE6C-61B241EDC6D6}" type="pres">
      <dgm:prSet presAssocID="{3DDB8B68-4240-4104-9646-FD1EF2F91098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B711B0-79B8-4E4D-A4D9-353FF7750D57}" type="pres">
      <dgm:prSet presAssocID="{3DDB8B68-4240-4104-9646-FD1EF2F91098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4A543-32FB-4D1E-885F-5C46EBF6010B}" type="pres">
      <dgm:prSet presAssocID="{3DDB8B68-4240-4104-9646-FD1EF2F91098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852781-72CA-4E37-AA73-2DC5C00BC1E1}" type="pres">
      <dgm:prSet presAssocID="{3DDB8B68-4240-4104-9646-FD1EF2F91098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F259E-BCF7-4A0A-B0F4-00D365AEC13A}" type="pres">
      <dgm:prSet presAssocID="{3DDB8B68-4240-4104-9646-FD1EF2F91098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3D1E27-7244-4252-9AF4-6E4ED15E3073}" type="pres">
      <dgm:prSet presAssocID="{3DDB8B68-4240-4104-9646-FD1EF2F91098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B8B81F-9AB8-4AA5-BDE7-E6B8156D042C}" type="pres">
      <dgm:prSet presAssocID="{3DDB8B68-4240-4104-9646-FD1EF2F91098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0403C3-B91F-4D9C-97A9-3E5AD13A559A}" type="pres">
      <dgm:prSet presAssocID="{3DDB8B68-4240-4104-9646-FD1EF2F91098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AC352-3BF0-40EE-8065-A813224548E6}" type="pres">
      <dgm:prSet presAssocID="{3DDB8B68-4240-4104-9646-FD1EF2F91098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FAF0E-90D3-4FDF-ADE7-86A06EF05869}" type="pres">
      <dgm:prSet presAssocID="{3DDB8B68-4240-4104-9646-FD1EF2F91098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99EBF-9A68-456D-85A7-54C271E88962}" type="pres">
      <dgm:prSet presAssocID="{3DDB8B68-4240-4104-9646-FD1EF2F91098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B997E3-136C-4B9E-ADC5-C5AFE131078D}" type="pres">
      <dgm:prSet presAssocID="{3DDB8B68-4240-4104-9646-FD1EF2F91098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B3B6E-3171-427A-861C-C660E89DAA76}" type="pres">
      <dgm:prSet presAssocID="{3DDB8B68-4240-4104-9646-FD1EF2F91098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095053-65F8-4FB4-A225-DB0BDE87539A}" type="presOf" srcId="{2DE62B60-291C-472D-8D7F-0D786011EAA5}" destId="{9FB8B81F-9AB8-4AA5-BDE7-E6B8156D042C}" srcOrd="0" destOrd="0" presId="urn:microsoft.com/office/officeart/2005/8/layout/vProcess5"/>
    <dgm:cxn modelId="{EBC7B389-882C-4EFC-87CB-AC303B035853}" type="presOf" srcId="{3DDB8B68-4240-4104-9646-FD1EF2F91098}" destId="{34ACBF99-E2B3-4BDF-9FC9-D43EF73A3089}" srcOrd="0" destOrd="0" presId="urn:microsoft.com/office/officeart/2005/8/layout/vProcess5"/>
    <dgm:cxn modelId="{516A3741-CC55-48B3-B9AA-27FB30C60361}" type="presOf" srcId="{CBC6FB87-181E-4F76-BDC5-4182A7E99D78}" destId="{F03D1E27-7244-4252-9AF4-6E4ED15E3073}" srcOrd="0" destOrd="0" presId="urn:microsoft.com/office/officeart/2005/8/layout/vProcess5"/>
    <dgm:cxn modelId="{E9EC4FDC-9A60-415F-B405-B65602783A96}" type="presOf" srcId="{6CA7FBA2-943F-4E9F-9123-FA99D9918A1A}" destId="{2A852781-72CA-4E37-AA73-2DC5C00BC1E1}" srcOrd="0" destOrd="0" presId="urn:microsoft.com/office/officeart/2005/8/layout/vProcess5"/>
    <dgm:cxn modelId="{EEC83F0D-85B8-4BFB-B8BF-58802B9FFAB5}" srcId="{3DDB8B68-4240-4104-9646-FD1EF2F91098}" destId="{BCA93F00-B825-41FD-8822-AABBA485061A}" srcOrd="2" destOrd="0" parTransId="{D91E048C-A52C-40FE-AA56-D1400ECF719C}" sibTransId="{2DE62B60-291C-472D-8D7F-0D786011EAA5}"/>
    <dgm:cxn modelId="{A7B5302A-C35B-4437-9A19-51E181237503}" type="presOf" srcId="{BCA93F00-B825-41FD-8822-AABBA485061A}" destId="{DA099EBF-9A68-456D-85A7-54C271E88962}" srcOrd="1" destOrd="0" presId="urn:microsoft.com/office/officeart/2005/8/layout/vProcess5"/>
    <dgm:cxn modelId="{91DE031A-BF2B-4529-83DB-43B35098D0FF}" type="presOf" srcId="{BCA93F00-B825-41FD-8822-AABBA485061A}" destId="{05B711B0-79B8-4E4D-A4D9-353FF7750D57}" srcOrd="0" destOrd="0" presId="urn:microsoft.com/office/officeart/2005/8/layout/vProcess5"/>
    <dgm:cxn modelId="{0D16A232-281A-4026-B498-2FC904F5084D}" type="presOf" srcId="{CD46703A-8B9D-4E48-A8F2-3704F385FAE6}" destId="{D2C633FD-F871-41AC-BE6C-61B241EDC6D6}" srcOrd="0" destOrd="0" presId="urn:microsoft.com/office/officeart/2005/8/layout/vProcess5"/>
    <dgm:cxn modelId="{E0B0F1A6-485C-4D28-97C1-FDBD47A2C4A3}" type="presOf" srcId="{2EB36A01-89C6-45C2-86C3-A14C82C03B7F}" destId="{3BF4A543-32FB-4D1E-885F-5C46EBF6010B}" srcOrd="0" destOrd="0" presId="urn:microsoft.com/office/officeart/2005/8/layout/vProcess5"/>
    <dgm:cxn modelId="{209071AF-DD79-40AB-AAB1-9E3B295E55AD}" srcId="{3DDB8B68-4240-4104-9646-FD1EF2F91098}" destId="{CD46703A-8B9D-4E48-A8F2-3704F385FAE6}" srcOrd="1" destOrd="0" parTransId="{AD7B6F13-BEEF-447D-B69E-57EDC39E00B8}" sibTransId="{CBC6FB87-181E-4F76-BDC5-4182A7E99D78}"/>
    <dgm:cxn modelId="{FE456113-1343-43C7-8F70-C8B4303B19AB}" type="presOf" srcId="{D4F5234A-6556-4AD4-A8DB-6666CC5485EE}" destId="{501AC352-3BF0-40EE-8065-A813224548E6}" srcOrd="1" destOrd="0" presId="urn:microsoft.com/office/officeart/2005/8/layout/vProcess5"/>
    <dgm:cxn modelId="{B8533F26-7922-4211-A3E8-1F40C8D5F444}" srcId="{3DDB8B68-4240-4104-9646-FD1EF2F91098}" destId="{D4F5234A-6556-4AD4-A8DB-6666CC5485EE}" srcOrd="0" destOrd="0" parTransId="{F0025654-0C95-4C2A-9995-365DC91BA783}" sibTransId="{FF8DA5BD-A124-4495-BC8F-C65137CF03AB}"/>
    <dgm:cxn modelId="{76361829-560C-4255-A817-AA7EFFA3A442}" type="presOf" srcId="{FF8DA5BD-A124-4495-BC8F-C65137CF03AB}" destId="{07DF259E-BCF7-4A0A-B0F4-00D365AEC13A}" srcOrd="0" destOrd="0" presId="urn:microsoft.com/office/officeart/2005/8/layout/vProcess5"/>
    <dgm:cxn modelId="{F15BAAD6-29CB-405C-97FC-05583A252F20}" type="presOf" srcId="{6CA7FBA2-943F-4E9F-9123-FA99D9918A1A}" destId="{42AB3B6E-3171-427A-861C-C660E89DAA76}" srcOrd="1" destOrd="0" presId="urn:microsoft.com/office/officeart/2005/8/layout/vProcess5"/>
    <dgm:cxn modelId="{BF655489-6390-4842-A368-D0FD501D96AC}" type="presOf" srcId="{CD46703A-8B9D-4E48-A8F2-3704F385FAE6}" destId="{612FAF0E-90D3-4FDF-ADE7-86A06EF05869}" srcOrd="1" destOrd="0" presId="urn:microsoft.com/office/officeart/2005/8/layout/vProcess5"/>
    <dgm:cxn modelId="{48084ED6-4E37-4407-843B-4FD76FFB2C31}" srcId="{3DDB8B68-4240-4104-9646-FD1EF2F91098}" destId="{6CA7FBA2-943F-4E9F-9123-FA99D9918A1A}" srcOrd="4" destOrd="0" parTransId="{974E8FA3-6FA7-4A0D-9AAA-92489AB86D94}" sibTransId="{66F03BC9-CBCC-4017-9EA6-649184D7F258}"/>
    <dgm:cxn modelId="{1E9CDAE1-CD85-4388-A6AB-B96C6E27EDEC}" srcId="{3DDB8B68-4240-4104-9646-FD1EF2F91098}" destId="{2EB36A01-89C6-45C2-86C3-A14C82C03B7F}" srcOrd="3" destOrd="0" parTransId="{8B3586F7-F092-49A4-916B-E0627B3AB4CD}" sibTransId="{46581437-D3C3-4F14-B185-284AA704FE5D}"/>
    <dgm:cxn modelId="{908D8017-3258-44D1-BF41-D830DF6CC753}" type="presOf" srcId="{46581437-D3C3-4F14-B185-284AA704FE5D}" destId="{AC0403C3-B91F-4D9C-97A9-3E5AD13A559A}" srcOrd="0" destOrd="0" presId="urn:microsoft.com/office/officeart/2005/8/layout/vProcess5"/>
    <dgm:cxn modelId="{5823F499-17B0-41B5-91B1-D04F8BD11B3E}" type="presOf" srcId="{D4F5234A-6556-4AD4-A8DB-6666CC5485EE}" destId="{07710D93-546A-49DB-9D33-739DE1149946}" srcOrd="0" destOrd="0" presId="urn:microsoft.com/office/officeart/2005/8/layout/vProcess5"/>
    <dgm:cxn modelId="{C2C33E3F-4F8E-419F-A351-1B76706E06CE}" type="presOf" srcId="{2EB36A01-89C6-45C2-86C3-A14C82C03B7F}" destId="{71B997E3-136C-4B9E-ADC5-C5AFE131078D}" srcOrd="1" destOrd="0" presId="urn:microsoft.com/office/officeart/2005/8/layout/vProcess5"/>
    <dgm:cxn modelId="{71036017-3A06-4EA1-844D-B2BF8CA353AA}" type="presParOf" srcId="{34ACBF99-E2B3-4BDF-9FC9-D43EF73A3089}" destId="{55199D21-590F-4670-B486-DB9059F47FC6}" srcOrd="0" destOrd="0" presId="urn:microsoft.com/office/officeart/2005/8/layout/vProcess5"/>
    <dgm:cxn modelId="{D46E4795-9838-4577-9F44-F0E315A1DD63}" type="presParOf" srcId="{34ACBF99-E2B3-4BDF-9FC9-D43EF73A3089}" destId="{07710D93-546A-49DB-9D33-739DE1149946}" srcOrd="1" destOrd="0" presId="urn:microsoft.com/office/officeart/2005/8/layout/vProcess5"/>
    <dgm:cxn modelId="{6074F410-DE19-4FC4-BE7A-18F4E0EB69A1}" type="presParOf" srcId="{34ACBF99-E2B3-4BDF-9FC9-D43EF73A3089}" destId="{D2C633FD-F871-41AC-BE6C-61B241EDC6D6}" srcOrd="2" destOrd="0" presId="urn:microsoft.com/office/officeart/2005/8/layout/vProcess5"/>
    <dgm:cxn modelId="{4EAF1D68-414E-4242-B8E1-8FF64CD97A7A}" type="presParOf" srcId="{34ACBF99-E2B3-4BDF-9FC9-D43EF73A3089}" destId="{05B711B0-79B8-4E4D-A4D9-353FF7750D57}" srcOrd="3" destOrd="0" presId="urn:microsoft.com/office/officeart/2005/8/layout/vProcess5"/>
    <dgm:cxn modelId="{10EA354E-C301-4389-8330-F545BE5EC22E}" type="presParOf" srcId="{34ACBF99-E2B3-4BDF-9FC9-D43EF73A3089}" destId="{3BF4A543-32FB-4D1E-885F-5C46EBF6010B}" srcOrd="4" destOrd="0" presId="urn:microsoft.com/office/officeart/2005/8/layout/vProcess5"/>
    <dgm:cxn modelId="{6B33DFDB-C2BB-43E0-84D0-B0A2D19B4ABB}" type="presParOf" srcId="{34ACBF99-E2B3-4BDF-9FC9-D43EF73A3089}" destId="{2A852781-72CA-4E37-AA73-2DC5C00BC1E1}" srcOrd="5" destOrd="0" presId="urn:microsoft.com/office/officeart/2005/8/layout/vProcess5"/>
    <dgm:cxn modelId="{9C1EA061-75C8-4CFD-956E-302B5A7A6F97}" type="presParOf" srcId="{34ACBF99-E2B3-4BDF-9FC9-D43EF73A3089}" destId="{07DF259E-BCF7-4A0A-B0F4-00D365AEC13A}" srcOrd="6" destOrd="0" presId="urn:microsoft.com/office/officeart/2005/8/layout/vProcess5"/>
    <dgm:cxn modelId="{9A2DC103-9895-4C2B-988A-9FA9F0D89D99}" type="presParOf" srcId="{34ACBF99-E2B3-4BDF-9FC9-D43EF73A3089}" destId="{F03D1E27-7244-4252-9AF4-6E4ED15E3073}" srcOrd="7" destOrd="0" presId="urn:microsoft.com/office/officeart/2005/8/layout/vProcess5"/>
    <dgm:cxn modelId="{EB9A68E6-B9F1-477D-BE88-D69E637EA2C0}" type="presParOf" srcId="{34ACBF99-E2B3-4BDF-9FC9-D43EF73A3089}" destId="{9FB8B81F-9AB8-4AA5-BDE7-E6B8156D042C}" srcOrd="8" destOrd="0" presId="urn:microsoft.com/office/officeart/2005/8/layout/vProcess5"/>
    <dgm:cxn modelId="{84B2127A-A7A9-4099-8495-0DDE9DF353EC}" type="presParOf" srcId="{34ACBF99-E2B3-4BDF-9FC9-D43EF73A3089}" destId="{AC0403C3-B91F-4D9C-97A9-3E5AD13A559A}" srcOrd="9" destOrd="0" presId="urn:microsoft.com/office/officeart/2005/8/layout/vProcess5"/>
    <dgm:cxn modelId="{6A4DE9A4-EA98-4747-B52E-80C5AD69E94D}" type="presParOf" srcId="{34ACBF99-E2B3-4BDF-9FC9-D43EF73A3089}" destId="{501AC352-3BF0-40EE-8065-A813224548E6}" srcOrd="10" destOrd="0" presId="urn:microsoft.com/office/officeart/2005/8/layout/vProcess5"/>
    <dgm:cxn modelId="{DEA64133-7759-48AA-804E-9E0CB2C80AD3}" type="presParOf" srcId="{34ACBF99-E2B3-4BDF-9FC9-D43EF73A3089}" destId="{612FAF0E-90D3-4FDF-ADE7-86A06EF05869}" srcOrd="11" destOrd="0" presId="urn:microsoft.com/office/officeart/2005/8/layout/vProcess5"/>
    <dgm:cxn modelId="{0787F482-19C4-4E34-A921-B505F4CDD554}" type="presParOf" srcId="{34ACBF99-E2B3-4BDF-9FC9-D43EF73A3089}" destId="{DA099EBF-9A68-456D-85A7-54C271E88962}" srcOrd="12" destOrd="0" presId="urn:microsoft.com/office/officeart/2005/8/layout/vProcess5"/>
    <dgm:cxn modelId="{2602522C-6999-422C-943F-1D0BE9889135}" type="presParOf" srcId="{34ACBF99-E2B3-4BDF-9FC9-D43EF73A3089}" destId="{71B997E3-136C-4B9E-ADC5-C5AFE131078D}" srcOrd="13" destOrd="0" presId="urn:microsoft.com/office/officeart/2005/8/layout/vProcess5"/>
    <dgm:cxn modelId="{3172CB52-DE7F-41DD-B950-C5DBE0FE5ADD}" type="presParOf" srcId="{34ACBF99-E2B3-4BDF-9FC9-D43EF73A3089}" destId="{42AB3B6E-3171-427A-861C-C660E89DAA76}" srcOrd="14" destOrd="0" presId="urn:microsoft.com/office/officeart/2005/8/layout/vProcess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48DB49-788C-442F-9733-B61B79B70880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059F72-C71C-48C6-B400-3AB4348DF5B1}">
      <dgm:prSet phldrT="[Текст]" custT="1"/>
      <dgm:spPr/>
      <dgm:t>
        <a:bodyPr/>
        <a:lstStyle/>
        <a:p>
          <a:r>
            <a:rPr lang="ru-RU" sz="2400" b="1" dirty="0" smtClean="0"/>
            <a:t>Классификация ОСН </a:t>
          </a:r>
          <a:endParaRPr lang="ru-RU" sz="2400" b="1" dirty="0"/>
        </a:p>
      </dgm:t>
    </dgm:pt>
    <dgm:pt modelId="{532535B1-6EC7-4FD7-88E4-85C95C531597}" type="parTrans" cxnId="{D4FEA9ED-81BA-452A-BAB4-2E280D69292E}">
      <dgm:prSet/>
      <dgm:spPr/>
      <dgm:t>
        <a:bodyPr/>
        <a:lstStyle/>
        <a:p>
          <a:endParaRPr lang="ru-RU"/>
        </a:p>
      </dgm:t>
    </dgm:pt>
    <dgm:pt modelId="{0A0E4C4E-25B9-49EA-B9F3-7065AEC69D09}" type="sibTrans" cxnId="{D4FEA9ED-81BA-452A-BAB4-2E280D69292E}">
      <dgm:prSet/>
      <dgm:spPr/>
      <dgm:t>
        <a:bodyPr/>
        <a:lstStyle/>
        <a:p>
          <a:endParaRPr lang="ru-RU"/>
        </a:p>
      </dgm:t>
    </dgm:pt>
    <dgm:pt modelId="{D2EBAB82-3473-4E87-8EFE-BA1AEA83A1DE}">
      <dgm:prSet phldrT="[Текст]" custT="1"/>
      <dgm:spPr/>
      <dgm:t>
        <a:bodyPr/>
        <a:lstStyle/>
        <a:p>
          <a:r>
            <a:rPr lang="ru-RU" sz="1600" b="1" dirty="0" err="1" smtClean="0"/>
            <a:t>Кардиогенный</a:t>
          </a:r>
          <a:r>
            <a:rPr lang="ru-RU" sz="1600" b="1" dirty="0" smtClean="0"/>
            <a:t> шок</a:t>
          </a:r>
          <a:endParaRPr lang="ru-RU" sz="1600" b="1" dirty="0"/>
        </a:p>
      </dgm:t>
    </dgm:pt>
    <dgm:pt modelId="{5234277A-176C-4348-9B36-E5C5443C7FB9}" type="parTrans" cxnId="{330FD563-456F-4E03-B8AB-6CE37AFEEE12}">
      <dgm:prSet/>
      <dgm:spPr/>
      <dgm:t>
        <a:bodyPr/>
        <a:lstStyle/>
        <a:p>
          <a:endParaRPr lang="ru-RU"/>
        </a:p>
      </dgm:t>
    </dgm:pt>
    <dgm:pt modelId="{C542EDAE-3FFF-488A-AEAC-E89DFC4B2C3E}" type="sibTrans" cxnId="{330FD563-456F-4E03-B8AB-6CE37AFEEE12}">
      <dgm:prSet/>
      <dgm:spPr/>
      <dgm:t>
        <a:bodyPr/>
        <a:lstStyle/>
        <a:p>
          <a:endParaRPr lang="ru-RU"/>
        </a:p>
      </dgm:t>
    </dgm:pt>
    <dgm:pt modelId="{6167D5CC-6F3B-4C6F-8C35-8F64EC79D0F4}">
      <dgm:prSet phldrT="[Текст]" custT="1"/>
      <dgm:spPr/>
      <dgm:t>
        <a:bodyPr/>
        <a:lstStyle/>
        <a:p>
          <a:r>
            <a:rPr lang="ru-RU" sz="2400" b="1" dirty="0" smtClean="0"/>
            <a:t>Левожелудочковая СН</a:t>
          </a:r>
          <a:endParaRPr lang="ru-RU" sz="2400" b="1" dirty="0"/>
        </a:p>
      </dgm:t>
    </dgm:pt>
    <dgm:pt modelId="{332A42D3-4F3E-461F-9BFA-6C2EE01EE891}" type="parTrans" cxnId="{39761D6D-1B14-434F-BE5C-8B93A4E5AD58}">
      <dgm:prSet/>
      <dgm:spPr/>
      <dgm:t>
        <a:bodyPr/>
        <a:lstStyle/>
        <a:p>
          <a:endParaRPr lang="ru-RU"/>
        </a:p>
      </dgm:t>
    </dgm:pt>
    <dgm:pt modelId="{BEADC61A-E91F-4A3C-94E4-F374236D473B}" type="sibTrans" cxnId="{39761D6D-1B14-434F-BE5C-8B93A4E5AD58}">
      <dgm:prSet/>
      <dgm:spPr/>
      <dgm:t>
        <a:bodyPr/>
        <a:lstStyle/>
        <a:p>
          <a:endParaRPr lang="ru-RU"/>
        </a:p>
      </dgm:t>
    </dgm:pt>
    <dgm:pt modelId="{5E28EDB0-44DE-420C-8027-D99A4E3E708E}">
      <dgm:prSet phldrT="[Текст]" custT="1"/>
      <dgm:spPr/>
      <dgm:t>
        <a:bodyPr/>
        <a:lstStyle/>
        <a:p>
          <a:r>
            <a:rPr lang="ru-RU" sz="2000" b="1" dirty="0" smtClean="0"/>
            <a:t>Правожелудочковая СН</a:t>
          </a:r>
          <a:endParaRPr lang="ru-RU" sz="2000" b="1" dirty="0"/>
        </a:p>
      </dgm:t>
    </dgm:pt>
    <dgm:pt modelId="{C5891569-EDB8-4D97-9018-2970341EC571}" type="parTrans" cxnId="{80B481C0-661D-4A6E-9B60-41CAF340E4E7}">
      <dgm:prSet/>
      <dgm:spPr/>
      <dgm:t>
        <a:bodyPr/>
        <a:lstStyle/>
        <a:p>
          <a:endParaRPr lang="ru-RU"/>
        </a:p>
      </dgm:t>
    </dgm:pt>
    <dgm:pt modelId="{AEE66225-F7A8-42B1-9E58-1291008B791D}" type="sibTrans" cxnId="{80B481C0-661D-4A6E-9B60-41CAF340E4E7}">
      <dgm:prSet/>
      <dgm:spPr/>
      <dgm:t>
        <a:bodyPr/>
        <a:lstStyle/>
        <a:p>
          <a:endParaRPr lang="ru-RU"/>
        </a:p>
      </dgm:t>
    </dgm:pt>
    <dgm:pt modelId="{F26FED3E-77B9-4594-9B57-A7F37EEEDC09}" type="pres">
      <dgm:prSet presAssocID="{7648DB49-788C-442F-9733-B61B79B7088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330DA0-E476-4E21-BBFF-654E4EDEE911}" type="pres">
      <dgm:prSet presAssocID="{9A059F72-C71C-48C6-B400-3AB4348DF5B1}" presName="centerShape" presStyleLbl="node0" presStyleIdx="0" presStyleCnt="1"/>
      <dgm:spPr/>
      <dgm:t>
        <a:bodyPr/>
        <a:lstStyle/>
        <a:p>
          <a:endParaRPr lang="ru-RU"/>
        </a:p>
      </dgm:t>
    </dgm:pt>
    <dgm:pt modelId="{5312298B-F27C-476D-818D-22983F071AC1}" type="pres">
      <dgm:prSet presAssocID="{5234277A-176C-4348-9B36-E5C5443C7FB9}" presName="Name9" presStyleLbl="parChTrans1D2" presStyleIdx="0" presStyleCnt="3"/>
      <dgm:spPr/>
      <dgm:t>
        <a:bodyPr/>
        <a:lstStyle/>
        <a:p>
          <a:endParaRPr lang="ru-RU"/>
        </a:p>
      </dgm:t>
    </dgm:pt>
    <dgm:pt modelId="{C46B650B-2B63-4598-BEE3-11DD9E9BDC35}" type="pres">
      <dgm:prSet presAssocID="{5234277A-176C-4348-9B36-E5C5443C7FB9}" presName="connTx" presStyleLbl="parChTrans1D2" presStyleIdx="0" presStyleCnt="3"/>
      <dgm:spPr/>
      <dgm:t>
        <a:bodyPr/>
        <a:lstStyle/>
        <a:p>
          <a:endParaRPr lang="ru-RU"/>
        </a:p>
      </dgm:t>
    </dgm:pt>
    <dgm:pt modelId="{05D03655-8EE4-467D-B687-BF50182283F1}" type="pres">
      <dgm:prSet presAssocID="{D2EBAB82-3473-4E87-8EFE-BA1AEA83A1DE}" presName="node" presStyleLbl="node1" presStyleIdx="0" presStyleCnt="3" custRadScaleRad="90797" custRadScaleInc="-36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48DF3A-953B-4D68-AB58-14565ABFC5B9}" type="pres">
      <dgm:prSet presAssocID="{332A42D3-4F3E-461F-9BFA-6C2EE01EE891}" presName="Name9" presStyleLbl="parChTrans1D2" presStyleIdx="1" presStyleCnt="3"/>
      <dgm:spPr/>
      <dgm:t>
        <a:bodyPr/>
        <a:lstStyle/>
        <a:p>
          <a:endParaRPr lang="ru-RU"/>
        </a:p>
      </dgm:t>
    </dgm:pt>
    <dgm:pt modelId="{2C56F51C-0F99-4DBD-8872-199656A47C56}" type="pres">
      <dgm:prSet presAssocID="{332A42D3-4F3E-461F-9BFA-6C2EE01EE891}" presName="connTx" presStyleLbl="parChTrans1D2" presStyleIdx="1" presStyleCnt="3"/>
      <dgm:spPr/>
      <dgm:t>
        <a:bodyPr/>
        <a:lstStyle/>
        <a:p>
          <a:endParaRPr lang="ru-RU"/>
        </a:p>
      </dgm:t>
    </dgm:pt>
    <dgm:pt modelId="{E5F5B450-BBCD-4791-9207-77984A618255}" type="pres">
      <dgm:prSet presAssocID="{6167D5CC-6F3B-4C6F-8C35-8F64EC79D0F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FD7C4-C0C0-4615-95B8-156FCA421EE8}" type="pres">
      <dgm:prSet presAssocID="{C5891569-EDB8-4D97-9018-2970341EC571}" presName="Name9" presStyleLbl="parChTrans1D2" presStyleIdx="2" presStyleCnt="3"/>
      <dgm:spPr/>
      <dgm:t>
        <a:bodyPr/>
        <a:lstStyle/>
        <a:p>
          <a:endParaRPr lang="ru-RU"/>
        </a:p>
      </dgm:t>
    </dgm:pt>
    <dgm:pt modelId="{EA9AFAC2-A1ED-4AEC-8320-E91A489A8FE6}" type="pres">
      <dgm:prSet presAssocID="{C5891569-EDB8-4D97-9018-2970341EC571}" presName="connTx" presStyleLbl="parChTrans1D2" presStyleIdx="2" presStyleCnt="3"/>
      <dgm:spPr/>
      <dgm:t>
        <a:bodyPr/>
        <a:lstStyle/>
        <a:p>
          <a:endParaRPr lang="ru-RU"/>
        </a:p>
      </dgm:t>
    </dgm:pt>
    <dgm:pt modelId="{B58E4C58-C3A5-4567-9B86-EE8CA0D30B88}" type="pres">
      <dgm:prSet presAssocID="{5E28EDB0-44DE-420C-8027-D99A4E3E708E}" presName="node" presStyleLbl="node1" presStyleIdx="2" presStyleCnt="3" custRadScaleRad="98312" custRadScaleInc="-10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A841E9-0EE1-4EB0-91D9-FD5B368E9ABB}" type="presOf" srcId="{C5891569-EDB8-4D97-9018-2970341EC571}" destId="{413FD7C4-C0C0-4615-95B8-156FCA421EE8}" srcOrd="0" destOrd="0" presId="urn:microsoft.com/office/officeart/2005/8/layout/radial1"/>
    <dgm:cxn modelId="{00143325-8FFE-48A4-A83B-65B049EB5C12}" type="presOf" srcId="{332A42D3-4F3E-461F-9BFA-6C2EE01EE891}" destId="{7B48DF3A-953B-4D68-AB58-14565ABFC5B9}" srcOrd="0" destOrd="0" presId="urn:microsoft.com/office/officeart/2005/8/layout/radial1"/>
    <dgm:cxn modelId="{E0FC285F-4387-4012-9F6C-1208D3F7A634}" type="presOf" srcId="{D2EBAB82-3473-4E87-8EFE-BA1AEA83A1DE}" destId="{05D03655-8EE4-467D-B687-BF50182283F1}" srcOrd="0" destOrd="0" presId="urn:microsoft.com/office/officeart/2005/8/layout/radial1"/>
    <dgm:cxn modelId="{80B481C0-661D-4A6E-9B60-41CAF340E4E7}" srcId="{9A059F72-C71C-48C6-B400-3AB4348DF5B1}" destId="{5E28EDB0-44DE-420C-8027-D99A4E3E708E}" srcOrd="2" destOrd="0" parTransId="{C5891569-EDB8-4D97-9018-2970341EC571}" sibTransId="{AEE66225-F7A8-42B1-9E58-1291008B791D}"/>
    <dgm:cxn modelId="{0D6912E4-CDE8-41AB-9E3E-246CD29172A6}" type="presOf" srcId="{6167D5CC-6F3B-4C6F-8C35-8F64EC79D0F4}" destId="{E5F5B450-BBCD-4791-9207-77984A618255}" srcOrd="0" destOrd="0" presId="urn:microsoft.com/office/officeart/2005/8/layout/radial1"/>
    <dgm:cxn modelId="{32C716CB-B542-4443-B679-425E5AD95E93}" type="presOf" srcId="{5234277A-176C-4348-9B36-E5C5443C7FB9}" destId="{5312298B-F27C-476D-818D-22983F071AC1}" srcOrd="0" destOrd="0" presId="urn:microsoft.com/office/officeart/2005/8/layout/radial1"/>
    <dgm:cxn modelId="{D4FEA9ED-81BA-452A-BAB4-2E280D69292E}" srcId="{7648DB49-788C-442F-9733-B61B79B70880}" destId="{9A059F72-C71C-48C6-B400-3AB4348DF5B1}" srcOrd="0" destOrd="0" parTransId="{532535B1-6EC7-4FD7-88E4-85C95C531597}" sibTransId="{0A0E4C4E-25B9-49EA-B9F3-7065AEC69D09}"/>
    <dgm:cxn modelId="{60586546-6467-47B8-8198-B60D5D3383E5}" type="presOf" srcId="{7648DB49-788C-442F-9733-B61B79B70880}" destId="{F26FED3E-77B9-4594-9B57-A7F37EEEDC09}" srcOrd="0" destOrd="0" presId="urn:microsoft.com/office/officeart/2005/8/layout/radial1"/>
    <dgm:cxn modelId="{8F2EE269-0FFE-4189-9352-6059F5338BBD}" type="presOf" srcId="{5E28EDB0-44DE-420C-8027-D99A4E3E708E}" destId="{B58E4C58-C3A5-4567-9B86-EE8CA0D30B88}" srcOrd="0" destOrd="0" presId="urn:microsoft.com/office/officeart/2005/8/layout/radial1"/>
    <dgm:cxn modelId="{AACD3CC3-A57B-4AA9-91E5-A4872AAF3C8D}" type="presOf" srcId="{5234277A-176C-4348-9B36-E5C5443C7FB9}" destId="{C46B650B-2B63-4598-BEE3-11DD9E9BDC35}" srcOrd="1" destOrd="0" presId="urn:microsoft.com/office/officeart/2005/8/layout/radial1"/>
    <dgm:cxn modelId="{39761D6D-1B14-434F-BE5C-8B93A4E5AD58}" srcId="{9A059F72-C71C-48C6-B400-3AB4348DF5B1}" destId="{6167D5CC-6F3B-4C6F-8C35-8F64EC79D0F4}" srcOrd="1" destOrd="0" parTransId="{332A42D3-4F3E-461F-9BFA-6C2EE01EE891}" sibTransId="{BEADC61A-E91F-4A3C-94E4-F374236D473B}"/>
    <dgm:cxn modelId="{B02232A5-4FD6-4E2D-986B-D546FB87FE17}" type="presOf" srcId="{332A42D3-4F3E-461F-9BFA-6C2EE01EE891}" destId="{2C56F51C-0F99-4DBD-8872-199656A47C56}" srcOrd="1" destOrd="0" presId="urn:microsoft.com/office/officeart/2005/8/layout/radial1"/>
    <dgm:cxn modelId="{330FD563-456F-4E03-B8AB-6CE37AFEEE12}" srcId="{9A059F72-C71C-48C6-B400-3AB4348DF5B1}" destId="{D2EBAB82-3473-4E87-8EFE-BA1AEA83A1DE}" srcOrd="0" destOrd="0" parTransId="{5234277A-176C-4348-9B36-E5C5443C7FB9}" sibTransId="{C542EDAE-3FFF-488A-AEAC-E89DFC4B2C3E}"/>
    <dgm:cxn modelId="{E1249A21-C5F1-440E-9688-C638A584B038}" type="presOf" srcId="{C5891569-EDB8-4D97-9018-2970341EC571}" destId="{EA9AFAC2-A1ED-4AEC-8320-E91A489A8FE6}" srcOrd="1" destOrd="0" presId="urn:microsoft.com/office/officeart/2005/8/layout/radial1"/>
    <dgm:cxn modelId="{E773F4C6-EC1F-4DE2-BF8E-06133B15D764}" type="presOf" srcId="{9A059F72-C71C-48C6-B400-3AB4348DF5B1}" destId="{16330DA0-E476-4E21-BBFF-654E4EDEE911}" srcOrd="0" destOrd="0" presId="urn:microsoft.com/office/officeart/2005/8/layout/radial1"/>
    <dgm:cxn modelId="{0C0995A4-2A4F-48E6-9BE9-2AFA67CDF499}" type="presParOf" srcId="{F26FED3E-77B9-4594-9B57-A7F37EEEDC09}" destId="{16330DA0-E476-4E21-BBFF-654E4EDEE911}" srcOrd="0" destOrd="0" presId="urn:microsoft.com/office/officeart/2005/8/layout/radial1"/>
    <dgm:cxn modelId="{D43767AB-3B5E-49E8-B1BB-24D418C10797}" type="presParOf" srcId="{F26FED3E-77B9-4594-9B57-A7F37EEEDC09}" destId="{5312298B-F27C-476D-818D-22983F071AC1}" srcOrd="1" destOrd="0" presId="urn:microsoft.com/office/officeart/2005/8/layout/radial1"/>
    <dgm:cxn modelId="{D7D60F9B-B795-421C-ABA5-40921AC9EEC7}" type="presParOf" srcId="{5312298B-F27C-476D-818D-22983F071AC1}" destId="{C46B650B-2B63-4598-BEE3-11DD9E9BDC35}" srcOrd="0" destOrd="0" presId="urn:microsoft.com/office/officeart/2005/8/layout/radial1"/>
    <dgm:cxn modelId="{8CA308F6-9B27-4C59-A501-BE28DBCD3F1F}" type="presParOf" srcId="{F26FED3E-77B9-4594-9B57-A7F37EEEDC09}" destId="{05D03655-8EE4-467D-B687-BF50182283F1}" srcOrd="2" destOrd="0" presId="urn:microsoft.com/office/officeart/2005/8/layout/radial1"/>
    <dgm:cxn modelId="{D0851C57-BFBE-4C52-A3E6-8E62C7905927}" type="presParOf" srcId="{F26FED3E-77B9-4594-9B57-A7F37EEEDC09}" destId="{7B48DF3A-953B-4D68-AB58-14565ABFC5B9}" srcOrd="3" destOrd="0" presId="urn:microsoft.com/office/officeart/2005/8/layout/radial1"/>
    <dgm:cxn modelId="{EF04DBB8-D2D0-4301-B9BE-12F314708847}" type="presParOf" srcId="{7B48DF3A-953B-4D68-AB58-14565ABFC5B9}" destId="{2C56F51C-0F99-4DBD-8872-199656A47C56}" srcOrd="0" destOrd="0" presId="urn:microsoft.com/office/officeart/2005/8/layout/radial1"/>
    <dgm:cxn modelId="{701D3A71-07DF-4552-9AE3-D31678A82BC6}" type="presParOf" srcId="{F26FED3E-77B9-4594-9B57-A7F37EEEDC09}" destId="{E5F5B450-BBCD-4791-9207-77984A618255}" srcOrd="4" destOrd="0" presId="urn:microsoft.com/office/officeart/2005/8/layout/radial1"/>
    <dgm:cxn modelId="{83476157-EC11-469C-8C68-026778364966}" type="presParOf" srcId="{F26FED3E-77B9-4594-9B57-A7F37EEEDC09}" destId="{413FD7C4-C0C0-4615-95B8-156FCA421EE8}" srcOrd="5" destOrd="0" presId="urn:microsoft.com/office/officeart/2005/8/layout/radial1"/>
    <dgm:cxn modelId="{792D6BDF-E887-4B65-98A1-F987B1E65FE0}" type="presParOf" srcId="{413FD7C4-C0C0-4615-95B8-156FCA421EE8}" destId="{EA9AFAC2-A1ED-4AEC-8320-E91A489A8FE6}" srcOrd="0" destOrd="0" presId="urn:microsoft.com/office/officeart/2005/8/layout/radial1"/>
    <dgm:cxn modelId="{586EDA35-9DBD-45BF-80F4-6FE094578B36}" type="presParOf" srcId="{F26FED3E-77B9-4594-9B57-A7F37EEEDC09}" destId="{B58E4C58-C3A5-4567-9B86-EE8CA0D30B88}" srcOrd="6" destOrd="0" presId="urn:microsoft.com/office/officeart/2005/8/layout/radial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48DB49-788C-442F-9733-B61B79B70880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059F72-C71C-48C6-B400-3AB4348DF5B1}">
      <dgm:prSet phldrT="[Текст]" custT="1"/>
      <dgm:spPr/>
      <dgm:t>
        <a:bodyPr/>
        <a:lstStyle/>
        <a:p>
          <a:r>
            <a:rPr lang="ru-RU" sz="2400" b="1" dirty="0" smtClean="0"/>
            <a:t>ОСН </a:t>
          </a:r>
          <a:endParaRPr lang="ru-RU" sz="2400" b="1" dirty="0"/>
        </a:p>
      </dgm:t>
    </dgm:pt>
    <dgm:pt modelId="{532535B1-6EC7-4FD7-88E4-85C95C531597}" type="parTrans" cxnId="{D4FEA9ED-81BA-452A-BAB4-2E280D69292E}">
      <dgm:prSet/>
      <dgm:spPr/>
      <dgm:t>
        <a:bodyPr/>
        <a:lstStyle/>
        <a:p>
          <a:endParaRPr lang="ru-RU"/>
        </a:p>
      </dgm:t>
    </dgm:pt>
    <dgm:pt modelId="{0A0E4C4E-25B9-49EA-B9F3-7065AEC69D09}" type="sibTrans" cxnId="{D4FEA9ED-81BA-452A-BAB4-2E280D69292E}">
      <dgm:prSet/>
      <dgm:spPr/>
      <dgm:t>
        <a:bodyPr/>
        <a:lstStyle/>
        <a:p>
          <a:endParaRPr lang="ru-RU"/>
        </a:p>
      </dgm:t>
    </dgm:pt>
    <dgm:pt modelId="{D2EBAB82-3473-4E87-8EFE-BA1AEA83A1DE}">
      <dgm:prSet phldrT="[Текст]" custT="1"/>
      <dgm:spPr/>
      <dgm:t>
        <a:bodyPr/>
        <a:lstStyle/>
        <a:p>
          <a:r>
            <a:rPr lang="ru-RU" sz="1600" b="1" dirty="0" err="1" smtClean="0"/>
            <a:t>Кардиогенный</a:t>
          </a:r>
          <a:r>
            <a:rPr lang="ru-RU" sz="1600" b="1" dirty="0" smtClean="0"/>
            <a:t> шок</a:t>
          </a:r>
          <a:endParaRPr lang="ru-RU" sz="1600" b="1" dirty="0"/>
        </a:p>
      </dgm:t>
    </dgm:pt>
    <dgm:pt modelId="{5234277A-176C-4348-9B36-E5C5443C7FB9}" type="parTrans" cxnId="{330FD563-456F-4E03-B8AB-6CE37AFEEE12}">
      <dgm:prSet/>
      <dgm:spPr/>
      <dgm:t>
        <a:bodyPr/>
        <a:lstStyle/>
        <a:p>
          <a:endParaRPr lang="ru-RU"/>
        </a:p>
      </dgm:t>
    </dgm:pt>
    <dgm:pt modelId="{C542EDAE-3FFF-488A-AEAC-E89DFC4B2C3E}" type="sibTrans" cxnId="{330FD563-456F-4E03-B8AB-6CE37AFEEE12}">
      <dgm:prSet/>
      <dgm:spPr/>
      <dgm:t>
        <a:bodyPr/>
        <a:lstStyle/>
        <a:p>
          <a:endParaRPr lang="ru-RU"/>
        </a:p>
      </dgm:t>
    </dgm:pt>
    <dgm:pt modelId="{6167D5CC-6F3B-4C6F-8C35-8F64EC79D0F4}">
      <dgm:prSet phldrT="[Текст]" custT="1"/>
      <dgm:spPr/>
      <dgm:t>
        <a:bodyPr/>
        <a:lstStyle/>
        <a:p>
          <a:r>
            <a:rPr lang="ru-RU" sz="2400" b="1" dirty="0" smtClean="0"/>
            <a:t>ЛСН</a:t>
          </a:r>
          <a:endParaRPr lang="ru-RU" sz="2400" b="1" dirty="0"/>
        </a:p>
      </dgm:t>
    </dgm:pt>
    <dgm:pt modelId="{332A42D3-4F3E-461F-9BFA-6C2EE01EE891}" type="parTrans" cxnId="{39761D6D-1B14-434F-BE5C-8B93A4E5AD58}">
      <dgm:prSet/>
      <dgm:spPr/>
      <dgm:t>
        <a:bodyPr/>
        <a:lstStyle/>
        <a:p>
          <a:endParaRPr lang="ru-RU"/>
        </a:p>
      </dgm:t>
    </dgm:pt>
    <dgm:pt modelId="{BEADC61A-E91F-4A3C-94E4-F374236D473B}" type="sibTrans" cxnId="{39761D6D-1B14-434F-BE5C-8B93A4E5AD58}">
      <dgm:prSet/>
      <dgm:spPr/>
      <dgm:t>
        <a:bodyPr/>
        <a:lstStyle/>
        <a:p>
          <a:endParaRPr lang="ru-RU"/>
        </a:p>
      </dgm:t>
    </dgm:pt>
    <dgm:pt modelId="{5E28EDB0-44DE-420C-8027-D99A4E3E708E}">
      <dgm:prSet phldrT="[Текст]" custT="1"/>
      <dgm:spPr/>
      <dgm:t>
        <a:bodyPr/>
        <a:lstStyle/>
        <a:p>
          <a:r>
            <a:rPr lang="ru-RU" sz="2000" b="1" dirty="0" smtClean="0"/>
            <a:t>ПСН</a:t>
          </a:r>
          <a:endParaRPr lang="ru-RU" sz="2000" b="1" dirty="0"/>
        </a:p>
      </dgm:t>
    </dgm:pt>
    <dgm:pt modelId="{C5891569-EDB8-4D97-9018-2970341EC571}" type="parTrans" cxnId="{80B481C0-661D-4A6E-9B60-41CAF340E4E7}">
      <dgm:prSet/>
      <dgm:spPr/>
      <dgm:t>
        <a:bodyPr/>
        <a:lstStyle/>
        <a:p>
          <a:endParaRPr lang="ru-RU"/>
        </a:p>
      </dgm:t>
    </dgm:pt>
    <dgm:pt modelId="{AEE66225-F7A8-42B1-9E58-1291008B791D}" type="sibTrans" cxnId="{80B481C0-661D-4A6E-9B60-41CAF340E4E7}">
      <dgm:prSet/>
      <dgm:spPr/>
      <dgm:t>
        <a:bodyPr/>
        <a:lstStyle/>
        <a:p>
          <a:endParaRPr lang="ru-RU"/>
        </a:p>
      </dgm:t>
    </dgm:pt>
    <dgm:pt modelId="{F26FED3E-77B9-4594-9B57-A7F37EEEDC09}" type="pres">
      <dgm:prSet presAssocID="{7648DB49-788C-442F-9733-B61B79B7088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330DA0-E476-4E21-BBFF-654E4EDEE911}" type="pres">
      <dgm:prSet presAssocID="{9A059F72-C71C-48C6-B400-3AB4348DF5B1}" presName="centerShape" presStyleLbl="node0" presStyleIdx="0" presStyleCnt="1" custScaleX="130973"/>
      <dgm:spPr/>
      <dgm:t>
        <a:bodyPr/>
        <a:lstStyle/>
        <a:p>
          <a:endParaRPr lang="ru-RU"/>
        </a:p>
      </dgm:t>
    </dgm:pt>
    <dgm:pt modelId="{5312298B-F27C-476D-818D-22983F071AC1}" type="pres">
      <dgm:prSet presAssocID="{5234277A-176C-4348-9B36-E5C5443C7FB9}" presName="Name9" presStyleLbl="parChTrans1D2" presStyleIdx="0" presStyleCnt="3"/>
      <dgm:spPr/>
      <dgm:t>
        <a:bodyPr/>
        <a:lstStyle/>
        <a:p>
          <a:endParaRPr lang="ru-RU"/>
        </a:p>
      </dgm:t>
    </dgm:pt>
    <dgm:pt modelId="{C46B650B-2B63-4598-BEE3-11DD9E9BDC35}" type="pres">
      <dgm:prSet presAssocID="{5234277A-176C-4348-9B36-E5C5443C7FB9}" presName="connTx" presStyleLbl="parChTrans1D2" presStyleIdx="0" presStyleCnt="3"/>
      <dgm:spPr/>
      <dgm:t>
        <a:bodyPr/>
        <a:lstStyle/>
        <a:p>
          <a:endParaRPr lang="ru-RU"/>
        </a:p>
      </dgm:t>
    </dgm:pt>
    <dgm:pt modelId="{05D03655-8EE4-467D-B687-BF50182283F1}" type="pres">
      <dgm:prSet presAssocID="{D2EBAB82-3473-4E87-8EFE-BA1AEA83A1DE}" presName="node" presStyleLbl="node1" presStyleIdx="0" presStyleCnt="3" custScaleX="132841" custRadScaleRad="87015" custRadScaleInc="-5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48DF3A-953B-4D68-AB58-14565ABFC5B9}" type="pres">
      <dgm:prSet presAssocID="{332A42D3-4F3E-461F-9BFA-6C2EE01EE891}" presName="Name9" presStyleLbl="parChTrans1D2" presStyleIdx="1" presStyleCnt="3"/>
      <dgm:spPr/>
      <dgm:t>
        <a:bodyPr/>
        <a:lstStyle/>
        <a:p>
          <a:endParaRPr lang="ru-RU"/>
        </a:p>
      </dgm:t>
    </dgm:pt>
    <dgm:pt modelId="{2C56F51C-0F99-4DBD-8872-199656A47C56}" type="pres">
      <dgm:prSet presAssocID="{332A42D3-4F3E-461F-9BFA-6C2EE01EE891}" presName="connTx" presStyleLbl="parChTrans1D2" presStyleIdx="1" presStyleCnt="3"/>
      <dgm:spPr/>
      <dgm:t>
        <a:bodyPr/>
        <a:lstStyle/>
        <a:p>
          <a:endParaRPr lang="ru-RU"/>
        </a:p>
      </dgm:t>
    </dgm:pt>
    <dgm:pt modelId="{E5F5B450-BBCD-4791-9207-77984A618255}" type="pres">
      <dgm:prSet presAssocID="{6167D5CC-6F3B-4C6F-8C35-8F64EC79D0F4}" presName="node" presStyleLbl="node1" presStyleIdx="1" presStyleCnt="3" custScaleX="1347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FD7C4-C0C0-4615-95B8-156FCA421EE8}" type="pres">
      <dgm:prSet presAssocID="{C5891569-EDB8-4D97-9018-2970341EC571}" presName="Name9" presStyleLbl="parChTrans1D2" presStyleIdx="2" presStyleCnt="3"/>
      <dgm:spPr/>
      <dgm:t>
        <a:bodyPr/>
        <a:lstStyle/>
        <a:p>
          <a:endParaRPr lang="ru-RU"/>
        </a:p>
      </dgm:t>
    </dgm:pt>
    <dgm:pt modelId="{EA9AFAC2-A1ED-4AEC-8320-E91A489A8FE6}" type="pres">
      <dgm:prSet presAssocID="{C5891569-EDB8-4D97-9018-2970341EC571}" presName="connTx" presStyleLbl="parChTrans1D2" presStyleIdx="2" presStyleCnt="3"/>
      <dgm:spPr/>
      <dgm:t>
        <a:bodyPr/>
        <a:lstStyle/>
        <a:p>
          <a:endParaRPr lang="ru-RU"/>
        </a:p>
      </dgm:t>
    </dgm:pt>
    <dgm:pt modelId="{B58E4C58-C3A5-4567-9B86-EE8CA0D30B88}" type="pres">
      <dgm:prSet presAssocID="{5E28EDB0-44DE-420C-8027-D99A4E3E708E}" presName="node" presStyleLbl="node1" presStyleIdx="2" presStyleCnt="3" custScaleX="121828" custRadScaleRad="98312" custRadScaleInc="-10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8B9D45-0C6A-4DA3-8F55-D998F71037C6}" type="presOf" srcId="{C5891569-EDB8-4D97-9018-2970341EC571}" destId="{413FD7C4-C0C0-4615-95B8-156FCA421EE8}" srcOrd="0" destOrd="0" presId="urn:microsoft.com/office/officeart/2005/8/layout/radial1"/>
    <dgm:cxn modelId="{57A64683-7BBA-4AE2-9FA3-DA1DB2497E60}" type="presOf" srcId="{C5891569-EDB8-4D97-9018-2970341EC571}" destId="{EA9AFAC2-A1ED-4AEC-8320-E91A489A8FE6}" srcOrd="1" destOrd="0" presId="urn:microsoft.com/office/officeart/2005/8/layout/radial1"/>
    <dgm:cxn modelId="{80B481C0-661D-4A6E-9B60-41CAF340E4E7}" srcId="{9A059F72-C71C-48C6-B400-3AB4348DF5B1}" destId="{5E28EDB0-44DE-420C-8027-D99A4E3E708E}" srcOrd="2" destOrd="0" parTransId="{C5891569-EDB8-4D97-9018-2970341EC571}" sibTransId="{AEE66225-F7A8-42B1-9E58-1291008B791D}"/>
    <dgm:cxn modelId="{0AA21529-EABC-49DE-BAFD-C5AD56C23E62}" type="presOf" srcId="{7648DB49-788C-442F-9733-B61B79B70880}" destId="{F26FED3E-77B9-4594-9B57-A7F37EEEDC09}" srcOrd="0" destOrd="0" presId="urn:microsoft.com/office/officeart/2005/8/layout/radial1"/>
    <dgm:cxn modelId="{42458E92-FC62-4268-A064-E44959AEE346}" type="presOf" srcId="{5E28EDB0-44DE-420C-8027-D99A4E3E708E}" destId="{B58E4C58-C3A5-4567-9B86-EE8CA0D30B88}" srcOrd="0" destOrd="0" presId="urn:microsoft.com/office/officeart/2005/8/layout/radial1"/>
    <dgm:cxn modelId="{D4FEA9ED-81BA-452A-BAB4-2E280D69292E}" srcId="{7648DB49-788C-442F-9733-B61B79B70880}" destId="{9A059F72-C71C-48C6-B400-3AB4348DF5B1}" srcOrd="0" destOrd="0" parTransId="{532535B1-6EC7-4FD7-88E4-85C95C531597}" sibTransId="{0A0E4C4E-25B9-49EA-B9F3-7065AEC69D09}"/>
    <dgm:cxn modelId="{1E292CF5-C1C2-4FD1-8BE4-7DD74318FD0B}" type="presOf" srcId="{D2EBAB82-3473-4E87-8EFE-BA1AEA83A1DE}" destId="{05D03655-8EE4-467D-B687-BF50182283F1}" srcOrd="0" destOrd="0" presId="urn:microsoft.com/office/officeart/2005/8/layout/radial1"/>
    <dgm:cxn modelId="{053695E1-F61B-4786-8ACA-76D9357FDA6A}" type="presOf" srcId="{332A42D3-4F3E-461F-9BFA-6C2EE01EE891}" destId="{7B48DF3A-953B-4D68-AB58-14565ABFC5B9}" srcOrd="0" destOrd="0" presId="urn:microsoft.com/office/officeart/2005/8/layout/radial1"/>
    <dgm:cxn modelId="{82362154-86E7-43CE-8E85-D7B702CD45D6}" type="presOf" srcId="{6167D5CC-6F3B-4C6F-8C35-8F64EC79D0F4}" destId="{E5F5B450-BBCD-4791-9207-77984A618255}" srcOrd="0" destOrd="0" presId="urn:microsoft.com/office/officeart/2005/8/layout/radial1"/>
    <dgm:cxn modelId="{602D19D9-0356-4E20-915C-822B298DD31E}" type="presOf" srcId="{5234277A-176C-4348-9B36-E5C5443C7FB9}" destId="{C46B650B-2B63-4598-BEE3-11DD9E9BDC35}" srcOrd="1" destOrd="0" presId="urn:microsoft.com/office/officeart/2005/8/layout/radial1"/>
    <dgm:cxn modelId="{39761D6D-1B14-434F-BE5C-8B93A4E5AD58}" srcId="{9A059F72-C71C-48C6-B400-3AB4348DF5B1}" destId="{6167D5CC-6F3B-4C6F-8C35-8F64EC79D0F4}" srcOrd="1" destOrd="0" parTransId="{332A42D3-4F3E-461F-9BFA-6C2EE01EE891}" sibTransId="{BEADC61A-E91F-4A3C-94E4-F374236D473B}"/>
    <dgm:cxn modelId="{3E894FFD-272F-4AC9-B381-3D78919FFF48}" type="presOf" srcId="{5234277A-176C-4348-9B36-E5C5443C7FB9}" destId="{5312298B-F27C-476D-818D-22983F071AC1}" srcOrd="0" destOrd="0" presId="urn:microsoft.com/office/officeart/2005/8/layout/radial1"/>
    <dgm:cxn modelId="{AE7D3FBF-D73F-429C-83C0-02988A395649}" type="presOf" srcId="{9A059F72-C71C-48C6-B400-3AB4348DF5B1}" destId="{16330DA0-E476-4E21-BBFF-654E4EDEE911}" srcOrd="0" destOrd="0" presId="urn:microsoft.com/office/officeart/2005/8/layout/radial1"/>
    <dgm:cxn modelId="{330FD563-456F-4E03-B8AB-6CE37AFEEE12}" srcId="{9A059F72-C71C-48C6-B400-3AB4348DF5B1}" destId="{D2EBAB82-3473-4E87-8EFE-BA1AEA83A1DE}" srcOrd="0" destOrd="0" parTransId="{5234277A-176C-4348-9B36-E5C5443C7FB9}" sibTransId="{C542EDAE-3FFF-488A-AEAC-E89DFC4B2C3E}"/>
    <dgm:cxn modelId="{940D45E7-2FA5-44A2-BC40-E4CDBAF9F9B5}" type="presOf" srcId="{332A42D3-4F3E-461F-9BFA-6C2EE01EE891}" destId="{2C56F51C-0F99-4DBD-8872-199656A47C56}" srcOrd="1" destOrd="0" presId="urn:microsoft.com/office/officeart/2005/8/layout/radial1"/>
    <dgm:cxn modelId="{739C78FD-AEB1-4CD3-B1DC-935856428CDE}" type="presParOf" srcId="{F26FED3E-77B9-4594-9B57-A7F37EEEDC09}" destId="{16330DA0-E476-4E21-BBFF-654E4EDEE911}" srcOrd="0" destOrd="0" presId="urn:microsoft.com/office/officeart/2005/8/layout/radial1"/>
    <dgm:cxn modelId="{1C9372E3-D63C-44F8-84C1-B526321DF70C}" type="presParOf" srcId="{F26FED3E-77B9-4594-9B57-A7F37EEEDC09}" destId="{5312298B-F27C-476D-818D-22983F071AC1}" srcOrd="1" destOrd="0" presId="urn:microsoft.com/office/officeart/2005/8/layout/radial1"/>
    <dgm:cxn modelId="{2D6C1FFC-C3CC-4010-8A45-F55E6BF6E5F1}" type="presParOf" srcId="{5312298B-F27C-476D-818D-22983F071AC1}" destId="{C46B650B-2B63-4598-BEE3-11DD9E9BDC35}" srcOrd="0" destOrd="0" presId="urn:microsoft.com/office/officeart/2005/8/layout/radial1"/>
    <dgm:cxn modelId="{AF0DE3B1-12DD-4717-90FF-71048B42010C}" type="presParOf" srcId="{F26FED3E-77B9-4594-9B57-A7F37EEEDC09}" destId="{05D03655-8EE4-467D-B687-BF50182283F1}" srcOrd="2" destOrd="0" presId="urn:microsoft.com/office/officeart/2005/8/layout/radial1"/>
    <dgm:cxn modelId="{8661AC22-FA01-41BD-BA93-3DD62A65EF3C}" type="presParOf" srcId="{F26FED3E-77B9-4594-9B57-A7F37EEEDC09}" destId="{7B48DF3A-953B-4D68-AB58-14565ABFC5B9}" srcOrd="3" destOrd="0" presId="urn:microsoft.com/office/officeart/2005/8/layout/radial1"/>
    <dgm:cxn modelId="{F345353E-EBC4-4950-854F-4482151760FD}" type="presParOf" srcId="{7B48DF3A-953B-4D68-AB58-14565ABFC5B9}" destId="{2C56F51C-0F99-4DBD-8872-199656A47C56}" srcOrd="0" destOrd="0" presId="urn:microsoft.com/office/officeart/2005/8/layout/radial1"/>
    <dgm:cxn modelId="{AB41E4C8-8C6F-4AA9-9FA0-31AEF294ED80}" type="presParOf" srcId="{F26FED3E-77B9-4594-9B57-A7F37EEEDC09}" destId="{E5F5B450-BBCD-4791-9207-77984A618255}" srcOrd="4" destOrd="0" presId="urn:microsoft.com/office/officeart/2005/8/layout/radial1"/>
    <dgm:cxn modelId="{CDE37E02-7EB5-4153-A8E1-3A09C1005EE6}" type="presParOf" srcId="{F26FED3E-77B9-4594-9B57-A7F37EEEDC09}" destId="{413FD7C4-C0C0-4615-95B8-156FCA421EE8}" srcOrd="5" destOrd="0" presId="urn:microsoft.com/office/officeart/2005/8/layout/radial1"/>
    <dgm:cxn modelId="{A22D594E-52A9-4F0C-815D-78FFA2FA3D41}" type="presParOf" srcId="{413FD7C4-C0C0-4615-95B8-156FCA421EE8}" destId="{EA9AFAC2-A1ED-4AEC-8320-E91A489A8FE6}" srcOrd="0" destOrd="0" presId="urn:microsoft.com/office/officeart/2005/8/layout/radial1"/>
    <dgm:cxn modelId="{5A527153-B400-4B8F-8109-B8BE461969CC}" type="presParOf" srcId="{F26FED3E-77B9-4594-9B57-A7F37EEEDC09}" destId="{B58E4C58-C3A5-4567-9B86-EE8CA0D30B88}" srcOrd="6" destOrd="0" presId="urn:microsoft.com/office/officeart/2005/8/layout/radial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08F1DE-D662-4251-BD93-98B4E72990F3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AA07C1-88D9-4CB7-BCAE-78CAD96815A7}">
      <dgm:prSet phldrT="[Текст]"/>
      <dgm:spPr/>
      <dgm:t>
        <a:bodyPr/>
        <a:lstStyle/>
        <a:p>
          <a:r>
            <a:rPr lang="ru-RU" dirty="0" smtClean="0"/>
            <a:t>Цели терапии ОСН</a:t>
          </a:r>
          <a:endParaRPr lang="ru-RU" dirty="0"/>
        </a:p>
      </dgm:t>
    </dgm:pt>
    <dgm:pt modelId="{F483A083-71A0-4DCA-B336-4630B760A7C1}" type="parTrans" cxnId="{2AB49D0D-0644-4A72-9C5C-B8162D055AE5}">
      <dgm:prSet/>
      <dgm:spPr/>
      <dgm:t>
        <a:bodyPr/>
        <a:lstStyle/>
        <a:p>
          <a:endParaRPr lang="ru-RU"/>
        </a:p>
      </dgm:t>
    </dgm:pt>
    <dgm:pt modelId="{B2566F6A-E088-4F5F-84D4-DCEF35561B21}" type="sibTrans" cxnId="{2AB49D0D-0644-4A72-9C5C-B8162D055AE5}">
      <dgm:prSet/>
      <dgm:spPr/>
      <dgm:t>
        <a:bodyPr/>
        <a:lstStyle/>
        <a:p>
          <a:endParaRPr lang="ru-RU"/>
        </a:p>
      </dgm:t>
    </dgm:pt>
    <dgm:pt modelId="{40F1B192-BC35-4AA6-AF77-374118161A23}">
      <dgm:prSet phldrT="[Текст]" custT="1"/>
      <dgm:spPr/>
      <dgm:t>
        <a:bodyPr/>
        <a:lstStyle/>
        <a:p>
          <a:r>
            <a:rPr lang="ru-RU" sz="1800" b="1" dirty="0" smtClean="0"/>
            <a:t>Стабилизация гемодинамики</a:t>
          </a:r>
          <a:endParaRPr lang="ru-RU" sz="1800" b="1" dirty="0"/>
        </a:p>
      </dgm:t>
    </dgm:pt>
    <dgm:pt modelId="{42200CF8-0244-48BE-99B1-959FE05431F7}" type="parTrans" cxnId="{156F9F2F-1910-4CE0-A87A-650FE0C50072}">
      <dgm:prSet/>
      <dgm:spPr/>
      <dgm:t>
        <a:bodyPr/>
        <a:lstStyle/>
        <a:p>
          <a:endParaRPr lang="ru-RU"/>
        </a:p>
      </dgm:t>
    </dgm:pt>
    <dgm:pt modelId="{64F42222-B7C8-4E11-988A-F15C59FEDC2E}" type="sibTrans" cxnId="{156F9F2F-1910-4CE0-A87A-650FE0C50072}">
      <dgm:prSet/>
      <dgm:spPr/>
      <dgm:t>
        <a:bodyPr/>
        <a:lstStyle/>
        <a:p>
          <a:endParaRPr lang="ru-RU"/>
        </a:p>
      </dgm:t>
    </dgm:pt>
    <dgm:pt modelId="{328BC14C-1D89-4ADF-8714-4A20EC893D3A}">
      <dgm:prSet phldrT="[Текст]"/>
      <dgm:spPr/>
      <dgm:t>
        <a:bodyPr/>
        <a:lstStyle/>
        <a:p>
          <a:r>
            <a:rPr lang="ru-RU" b="1" dirty="0" smtClean="0"/>
            <a:t>Уменьшение симптомов</a:t>
          </a:r>
          <a:endParaRPr lang="ru-RU" b="1" dirty="0"/>
        </a:p>
      </dgm:t>
    </dgm:pt>
    <dgm:pt modelId="{0004421A-7796-49E5-8713-96021DA33269}" type="parTrans" cxnId="{41A1993A-6F69-47C0-9699-F20B36362F0D}">
      <dgm:prSet/>
      <dgm:spPr/>
      <dgm:t>
        <a:bodyPr/>
        <a:lstStyle/>
        <a:p>
          <a:endParaRPr lang="ru-RU"/>
        </a:p>
      </dgm:t>
    </dgm:pt>
    <dgm:pt modelId="{3C09BF48-24DB-4236-99B3-726152D85321}" type="sibTrans" cxnId="{41A1993A-6F69-47C0-9699-F20B36362F0D}">
      <dgm:prSet/>
      <dgm:spPr/>
      <dgm:t>
        <a:bodyPr/>
        <a:lstStyle/>
        <a:p>
          <a:endParaRPr lang="ru-RU"/>
        </a:p>
      </dgm:t>
    </dgm:pt>
    <dgm:pt modelId="{E4E81326-2580-4BA6-9C83-3738E998B383}">
      <dgm:prSet phldrT="[Текст]"/>
      <dgm:spPr/>
      <dgm:t>
        <a:bodyPr/>
        <a:lstStyle/>
        <a:p>
          <a:r>
            <a:rPr lang="ru-RU" b="1" dirty="0" smtClean="0"/>
            <a:t>Профилактика внезапной смерти</a:t>
          </a:r>
          <a:endParaRPr lang="ru-RU" b="1" dirty="0"/>
        </a:p>
      </dgm:t>
    </dgm:pt>
    <dgm:pt modelId="{22F21F47-16C5-4247-991F-2659BC279A28}" type="parTrans" cxnId="{39601C26-207C-42F5-B22D-85B62C40CB92}">
      <dgm:prSet/>
      <dgm:spPr/>
      <dgm:t>
        <a:bodyPr/>
        <a:lstStyle/>
        <a:p>
          <a:endParaRPr lang="ru-RU"/>
        </a:p>
      </dgm:t>
    </dgm:pt>
    <dgm:pt modelId="{80922F80-9444-43AD-8A4B-26A569AEBCF6}" type="sibTrans" cxnId="{39601C26-207C-42F5-B22D-85B62C40CB92}">
      <dgm:prSet/>
      <dgm:spPr/>
      <dgm:t>
        <a:bodyPr/>
        <a:lstStyle/>
        <a:p>
          <a:endParaRPr lang="ru-RU"/>
        </a:p>
      </dgm:t>
    </dgm:pt>
    <dgm:pt modelId="{9C219E85-436E-461A-BE00-5F7EC1F24810}">
      <dgm:prSet phldrT="[Текст]"/>
      <dgm:spPr/>
      <dgm:t>
        <a:bodyPr/>
        <a:lstStyle/>
        <a:p>
          <a:r>
            <a:rPr lang="ru-RU" b="1" dirty="0" smtClean="0"/>
            <a:t>Улучшение </a:t>
          </a:r>
          <a:r>
            <a:rPr lang="ru-RU" b="1" dirty="0" err="1" smtClean="0"/>
            <a:t>оксигенации</a:t>
          </a:r>
          <a:endParaRPr lang="ru-RU" b="1" dirty="0"/>
        </a:p>
      </dgm:t>
    </dgm:pt>
    <dgm:pt modelId="{B12714FE-F012-4AE9-91E1-243B9F0F4869}" type="parTrans" cxnId="{021DF9C1-7C1E-4DE5-8386-8B962E977E0A}">
      <dgm:prSet/>
      <dgm:spPr/>
      <dgm:t>
        <a:bodyPr/>
        <a:lstStyle/>
        <a:p>
          <a:endParaRPr lang="ru-RU"/>
        </a:p>
      </dgm:t>
    </dgm:pt>
    <dgm:pt modelId="{9B880C3A-E033-47A9-8701-C624AD51F0B3}" type="sibTrans" cxnId="{021DF9C1-7C1E-4DE5-8386-8B962E977E0A}">
      <dgm:prSet/>
      <dgm:spPr/>
      <dgm:t>
        <a:bodyPr/>
        <a:lstStyle/>
        <a:p>
          <a:endParaRPr lang="ru-RU"/>
        </a:p>
      </dgm:t>
    </dgm:pt>
    <dgm:pt modelId="{56DAEDAE-2D4B-4116-A76E-DD7FD3BFF962}" type="pres">
      <dgm:prSet presAssocID="{5108F1DE-D662-4251-BD93-98B4E72990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A5B64C-72B6-4F49-9D46-606C063A8988}" type="pres">
      <dgm:prSet presAssocID="{B4AA07C1-88D9-4CB7-BCAE-78CAD96815A7}" presName="centerShape" presStyleLbl="node0" presStyleIdx="0" presStyleCnt="1"/>
      <dgm:spPr/>
      <dgm:t>
        <a:bodyPr/>
        <a:lstStyle/>
        <a:p>
          <a:endParaRPr lang="ru-RU"/>
        </a:p>
      </dgm:t>
    </dgm:pt>
    <dgm:pt modelId="{D30F4B72-2D62-483A-9966-0E0FE5BF884A}" type="pres">
      <dgm:prSet presAssocID="{42200CF8-0244-48BE-99B1-959FE05431F7}" presName="Name9" presStyleLbl="parChTrans1D2" presStyleIdx="0" presStyleCnt="4"/>
      <dgm:spPr/>
      <dgm:t>
        <a:bodyPr/>
        <a:lstStyle/>
        <a:p>
          <a:endParaRPr lang="ru-RU"/>
        </a:p>
      </dgm:t>
    </dgm:pt>
    <dgm:pt modelId="{320DD899-7130-4E09-84F6-55A2026F7841}" type="pres">
      <dgm:prSet presAssocID="{42200CF8-0244-48BE-99B1-959FE05431F7}" presName="connTx" presStyleLbl="parChTrans1D2" presStyleIdx="0" presStyleCnt="4"/>
      <dgm:spPr/>
      <dgm:t>
        <a:bodyPr/>
        <a:lstStyle/>
        <a:p>
          <a:endParaRPr lang="ru-RU"/>
        </a:p>
      </dgm:t>
    </dgm:pt>
    <dgm:pt modelId="{708A5ED6-1C50-42C9-A408-A8785FDEC015}" type="pres">
      <dgm:prSet presAssocID="{40F1B192-BC35-4AA6-AF77-374118161A2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44DF7-B20C-4381-990E-940EE3D56045}" type="pres">
      <dgm:prSet presAssocID="{0004421A-7796-49E5-8713-96021DA33269}" presName="Name9" presStyleLbl="parChTrans1D2" presStyleIdx="1" presStyleCnt="4"/>
      <dgm:spPr/>
      <dgm:t>
        <a:bodyPr/>
        <a:lstStyle/>
        <a:p>
          <a:endParaRPr lang="ru-RU"/>
        </a:p>
      </dgm:t>
    </dgm:pt>
    <dgm:pt modelId="{8E0EC1FF-A69C-41F5-968D-C3DB8110C7F8}" type="pres">
      <dgm:prSet presAssocID="{0004421A-7796-49E5-8713-96021DA33269}" presName="connTx" presStyleLbl="parChTrans1D2" presStyleIdx="1" presStyleCnt="4"/>
      <dgm:spPr/>
      <dgm:t>
        <a:bodyPr/>
        <a:lstStyle/>
        <a:p>
          <a:endParaRPr lang="ru-RU"/>
        </a:p>
      </dgm:t>
    </dgm:pt>
    <dgm:pt modelId="{C4E5B03E-2BD0-478F-BCF3-59AADA1B5F8E}" type="pres">
      <dgm:prSet presAssocID="{328BC14C-1D89-4ADF-8714-4A20EC893D3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3BCF6D-5310-4204-8DB2-7A22FBC1E9E4}" type="pres">
      <dgm:prSet presAssocID="{22F21F47-16C5-4247-991F-2659BC279A28}" presName="Name9" presStyleLbl="parChTrans1D2" presStyleIdx="2" presStyleCnt="4"/>
      <dgm:spPr/>
      <dgm:t>
        <a:bodyPr/>
        <a:lstStyle/>
        <a:p>
          <a:endParaRPr lang="ru-RU"/>
        </a:p>
      </dgm:t>
    </dgm:pt>
    <dgm:pt modelId="{FDBF68A7-EFC0-45DB-89F8-8BF43EB4B2B8}" type="pres">
      <dgm:prSet presAssocID="{22F21F47-16C5-4247-991F-2659BC279A28}" presName="connTx" presStyleLbl="parChTrans1D2" presStyleIdx="2" presStyleCnt="4"/>
      <dgm:spPr/>
      <dgm:t>
        <a:bodyPr/>
        <a:lstStyle/>
        <a:p>
          <a:endParaRPr lang="ru-RU"/>
        </a:p>
      </dgm:t>
    </dgm:pt>
    <dgm:pt modelId="{9FACB335-93C5-4B59-A2E6-09B76C064F31}" type="pres">
      <dgm:prSet presAssocID="{E4E81326-2580-4BA6-9C83-3738E998B38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05C16-E65F-40FE-83CB-1F9BF6E952C1}" type="pres">
      <dgm:prSet presAssocID="{B12714FE-F012-4AE9-91E1-243B9F0F4869}" presName="Name9" presStyleLbl="parChTrans1D2" presStyleIdx="3" presStyleCnt="4"/>
      <dgm:spPr/>
      <dgm:t>
        <a:bodyPr/>
        <a:lstStyle/>
        <a:p>
          <a:endParaRPr lang="ru-RU"/>
        </a:p>
      </dgm:t>
    </dgm:pt>
    <dgm:pt modelId="{2245EBA8-6088-419F-A765-B8E92F404989}" type="pres">
      <dgm:prSet presAssocID="{B12714FE-F012-4AE9-91E1-243B9F0F4869}" presName="connTx" presStyleLbl="parChTrans1D2" presStyleIdx="3" presStyleCnt="4"/>
      <dgm:spPr/>
      <dgm:t>
        <a:bodyPr/>
        <a:lstStyle/>
        <a:p>
          <a:endParaRPr lang="ru-RU"/>
        </a:p>
      </dgm:t>
    </dgm:pt>
    <dgm:pt modelId="{92B55F25-5AB1-4A58-9987-D697E41C3AD3}" type="pres">
      <dgm:prSet presAssocID="{9C219E85-436E-461A-BE00-5F7EC1F2481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23300A-F034-483E-841D-9437E5210784}" type="presOf" srcId="{22F21F47-16C5-4247-991F-2659BC279A28}" destId="{FDBF68A7-EFC0-45DB-89F8-8BF43EB4B2B8}" srcOrd="1" destOrd="0" presId="urn:microsoft.com/office/officeart/2005/8/layout/radial1"/>
    <dgm:cxn modelId="{2AB49D0D-0644-4A72-9C5C-B8162D055AE5}" srcId="{5108F1DE-D662-4251-BD93-98B4E72990F3}" destId="{B4AA07C1-88D9-4CB7-BCAE-78CAD96815A7}" srcOrd="0" destOrd="0" parTransId="{F483A083-71A0-4DCA-B336-4630B760A7C1}" sibTransId="{B2566F6A-E088-4F5F-84D4-DCEF35561B21}"/>
    <dgm:cxn modelId="{2C853703-F2E9-47B7-9BA2-A17EBD67C4A0}" type="presOf" srcId="{B4AA07C1-88D9-4CB7-BCAE-78CAD96815A7}" destId="{DBA5B64C-72B6-4F49-9D46-606C063A8988}" srcOrd="0" destOrd="0" presId="urn:microsoft.com/office/officeart/2005/8/layout/radial1"/>
    <dgm:cxn modelId="{FD1BE356-88C6-40D1-A387-BFE6BD4BB400}" type="presOf" srcId="{42200CF8-0244-48BE-99B1-959FE05431F7}" destId="{320DD899-7130-4E09-84F6-55A2026F7841}" srcOrd="1" destOrd="0" presId="urn:microsoft.com/office/officeart/2005/8/layout/radial1"/>
    <dgm:cxn modelId="{EDD8B4CA-9CF8-4345-95F1-E0071451A02A}" type="presOf" srcId="{22F21F47-16C5-4247-991F-2659BC279A28}" destId="{B23BCF6D-5310-4204-8DB2-7A22FBC1E9E4}" srcOrd="0" destOrd="0" presId="urn:microsoft.com/office/officeart/2005/8/layout/radial1"/>
    <dgm:cxn modelId="{39601C26-207C-42F5-B22D-85B62C40CB92}" srcId="{B4AA07C1-88D9-4CB7-BCAE-78CAD96815A7}" destId="{E4E81326-2580-4BA6-9C83-3738E998B383}" srcOrd="2" destOrd="0" parTransId="{22F21F47-16C5-4247-991F-2659BC279A28}" sibTransId="{80922F80-9444-43AD-8A4B-26A569AEBCF6}"/>
    <dgm:cxn modelId="{BEA9EC0A-7035-44EE-B988-69520F8B93B0}" type="presOf" srcId="{5108F1DE-D662-4251-BD93-98B4E72990F3}" destId="{56DAEDAE-2D4B-4116-A76E-DD7FD3BFF962}" srcOrd="0" destOrd="0" presId="urn:microsoft.com/office/officeart/2005/8/layout/radial1"/>
    <dgm:cxn modelId="{355932AE-6EF0-481D-96B1-CDDA2A3AE12C}" type="presOf" srcId="{B12714FE-F012-4AE9-91E1-243B9F0F4869}" destId="{88205C16-E65F-40FE-83CB-1F9BF6E952C1}" srcOrd="0" destOrd="0" presId="urn:microsoft.com/office/officeart/2005/8/layout/radial1"/>
    <dgm:cxn modelId="{931F589D-126D-48FE-A860-542D77C692E0}" type="presOf" srcId="{9C219E85-436E-461A-BE00-5F7EC1F24810}" destId="{92B55F25-5AB1-4A58-9987-D697E41C3AD3}" srcOrd="0" destOrd="0" presId="urn:microsoft.com/office/officeart/2005/8/layout/radial1"/>
    <dgm:cxn modelId="{0F049D12-4632-4E90-BBCB-72F504D4ADAC}" type="presOf" srcId="{E4E81326-2580-4BA6-9C83-3738E998B383}" destId="{9FACB335-93C5-4B59-A2E6-09B76C064F31}" srcOrd="0" destOrd="0" presId="urn:microsoft.com/office/officeart/2005/8/layout/radial1"/>
    <dgm:cxn modelId="{FD6F7E34-169E-4468-9890-22E9F0FBF4CE}" type="presOf" srcId="{40F1B192-BC35-4AA6-AF77-374118161A23}" destId="{708A5ED6-1C50-42C9-A408-A8785FDEC015}" srcOrd="0" destOrd="0" presId="urn:microsoft.com/office/officeart/2005/8/layout/radial1"/>
    <dgm:cxn modelId="{50CBA315-C6B9-492E-B31E-2BB747EB87C2}" type="presOf" srcId="{0004421A-7796-49E5-8713-96021DA33269}" destId="{41244DF7-B20C-4381-990E-940EE3D56045}" srcOrd="0" destOrd="0" presId="urn:microsoft.com/office/officeart/2005/8/layout/radial1"/>
    <dgm:cxn modelId="{579682D2-F8A7-453F-8CC6-B9B0CB169900}" type="presOf" srcId="{0004421A-7796-49E5-8713-96021DA33269}" destId="{8E0EC1FF-A69C-41F5-968D-C3DB8110C7F8}" srcOrd="1" destOrd="0" presId="urn:microsoft.com/office/officeart/2005/8/layout/radial1"/>
    <dgm:cxn modelId="{38D6C7B5-89E4-4B71-9193-B4E8DCB18076}" type="presOf" srcId="{42200CF8-0244-48BE-99B1-959FE05431F7}" destId="{D30F4B72-2D62-483A-9966-0E0FE5BF884A}" srcOrd="0" destOrd="0" presId="urn:microsoft.com/office/officeart/2005/8/layout/radial1"/>
    <dgm:cxn modelId="{41A1993A-6F69-47C0-9699-F20B36362F0D}" srcId="{B4AA07C1-88D9-4CB7-BCAE-78CAD96815A7}" destId="{328BC14C-1D89-4ADF-8714-4A20EC893D3A}" srcOrd="1" destOrd="0" parTransId="{0004421A-7796-49E5-8713-96021DA33269}" sibTransId="{3C09BF48-24DB-4236-99B3-726152D85321}"/>
    <dgm:cxn modelId="{6927184B-EAE2-4616-AE00-3747D5127829}" type="presOf" srcId="{B12714FE-F012-4AE9-91E1-243B9F0F4869}" destId="{2245EBA8-6088-419F-A765-B8E92F404989}" srcOrd="1" destOrd="0" presId="urn:microsoft.com/office/officeart/2005/8/layout/radial1"/>
    <dgm:cxn modelId="{156F9F2F-1910-4CE0-A87A-650FE0C50072}" srcId="{B4AA07C1-88D9-4CB7-BCAE-78CAD96815A7}" destId="{40F1B192-BC35-4AA6-AF77-374118161A23}" srcOrd="0" destOrd="0" parTransId="{42200CF8-0244-48BE-99B1-959FE05431F7}" sibTransId="{64F42222-B7C8-4E11-988A-F15C59FEDC2E}"/>
    <dgm:cxn modelId="{FF3436DD-B70E-4CE0-8B8F-92647C526618}" type="presOf" srcId="{328BC14C-1D89-4ADF-8714-4A20EC893D3A}" destId="{C4E5B03E-2BD0-478F-BCF3-59AADA1B5F8E}" srcOrd="0" destOrd="0" presId="urn:microsoft.com/office/officeart/2005/8/layout/radial1"/>
    <dgm:cxn modelId="{021DF9C1-7C1E-4DE5-8386-8B962E977E0A}" srcId="{B4AA07C1-88D9-4CB7-BCAE-78CAD96815A7}" destId="{9C219E85-436E-461A-BE00-5F7EC1F24810}" srcOrd="3" destOrd="0" parTransId="{B12714FE-F012-4AE9-91E1-243B9F0F4869}" sibTransId="{9B880C3A-E033-47A9-8701-C624AD51F0B3}"/>
    <dgm:cxn modelId="{8966A88B-975A-48F1-A708-48C15144B63E}" type="presParOf" srcId="{56DAEDAE-2D4B-4116-A76E-DD7FD3BFF962}" destId="{DBA5B64C-72B6-4F49-9D46-606C063A8988}" srcOrd="0" destOrd="0" presId="urn:microsoft.com/office/officeart/2005/8/layout/radial1"/>
    <dgm:cxn modelId="{7875F75C-EB0C-48D2-A0EC-AF196E4C4180}" type="presParOf" srcId="{56DAEDAE-2D4B-4116-A76E-DD7FD3BFF962}" destId="{D30F4B72-2D62-483A-9966-0E0FE5BF884A}" srcOrd="1" destOrd="0" presId="urn:microsoft.com/office/officeart/2005/8/layout/radial1"/>
    <dgm:cxn modelId="{843A114A-0C72-403E-A716-4C647A4C0BD3}" type="presParOf" srcId="{D30F4B72-2D62-483A-9966-0E0FE5BF884A}" destId="{320DD899-7130-4E09-84F6-55A2026F7841}" srcOrd="0" destOrd="0" presId="urn:microsoft.com/office/officeart/2005/8/layout/radial1"/>
    <dgm:cxn modelId="{B049A4A2-EE0A-4D51-8BB2-140BCF2D5FBA}" type="presParOf" srcId="{56DAEDAE-2D4B-4116-A76E-DD7FD3BFF962}" destId="{708A5ED6-1C50-42C9-A408-A8785FDEC015}" srcOrd="2" destOrd="0" presId="urn:microsoft.com/office/officeart/2005/8/layout/radial1"/>
    <dgm:cxn modelId="{068F3DBA-9CB7-42FB-B480-49E6F02D488C}" type="presParOf" srcId="{56DAEDAE-2D4B-4116-A76E-DD7FD3BFF962}" destId="{41244DF7-B20C-4381-990E-940EE3D56045}" srcOrd="3" destOrd="0" presId="urn:microsoft.com/office/officeart/2005/8/layout/radial1"/>
    <dgm:cxn modelId="{E2A173D3-F57B-4DC4-B07E-8B6D91EAF831}" type="presParOf" srcId="{41244DF7-B20C-4381-990E-940EE3D56045}" destId="{8E0EC1FF-A69C-41F5-968D-C3DB8110C7F8}" srcOrd="0" destOrd="0" presId="urn:microsoft.com/office/officeart/2005/8/layout/radial1"/>
    <dgm:cxn modelId="{581D6B31-1B5E-44C4-8A35-7EA87CF5ED06}" type="presParOf" srcId="{56DAEDAE-2D4B-4116-A76E-DD7FD3BFF962}" destId="{C4E5B03E-2BD0-478F-BCF3-59AADA1B5F8E}" srcOrd="4" destOrd="0" presId="urn:microsoft.com/office/officeart/2005/8/layout/radial1"/>
    <dgm:cxn modelId="{A3EDC18A-DD1A-4FBB-A78E-3D26E2F77EAB}" type="presParOf" srcId="{56DAEDAE-2D4B-4116-A76E-DD7FD3BFF962}" destId="{B23BCF6D-5310-4204-8DB2-7A22FBC1E9E4}" srcOrd="5" destOrd="0" presId="urn:microsoft.com/office/officeart/2005/8/layout/radial1"/>
    <dgm:cxn modelId="{FF8DA463-FB63-4E1D-BDE6-6ABB69F06D32}" type="presParOf" srcId="{B23BCF6D-5310-4204-8DB2-7A22FBC1E9E4}" destId="{FDBF68A7-EFC0-45DB-89F8-8BF43EB4B2B8}" srcOrd="0" destOrd="0" presId="urn:microsoft.com/office/officeart/2005/8/layout/radial1"/>
    <dgm:cxn modelId="{43DFC021-69ED-4A5D-9F7C-3A80BE09D912}" type="presParOf" srcId="{56DAEDAE-2D4B-4116-A76E-DD7FD3BFF962}" destId="{9FACB335-93C5-4B59-A2E6-09B76C064F31}" srcOrd="6" destOrd="0" presId="urn:microsoft.com/office/officeart/2005/8/layout/radial1"/>
    <dgm:cxn modelId="{7233E534-EA0F-4692-B916-6A49C135F15D}" type="presParOf" srcId="{56DAEDAE-2D4B-4116-A76E-DD7FD3BFF962}" destId="{88205C16-E65F-40FE-83CB-1F9BF6E952C1}" srcOrd="7" destOrd="0" presId="urn:microsoft.com/office/officeart/2005/8/layout/radial1"/>
    <dgm:cxn modelId="{CD4D9717-0F17-476C-92BE-D08BFDDB8D1B}" type="presParOf" srcId="{88205C16-E65F-40FE-83CB-1F9BF6E952C1}" destId="{2245EBA8-6088-419F-A765-B8E92F404989}" srcOrd="0" destOrd="0" presId="urn:microsoft.com/office/officeart/2005/8/layout/radial1"/>
    <dgm:cxn modelId="{C4A49499-4E63-4A46-9F60-0DEBE9FB262A}" type="presParOf" srcId="{56DAEDAE-2D4B-4116-A76E-DD7FD3BFF962}" destId="{92B55F25-5AB1-4A58-9987-D697E41C3AD3}" srcOrd="8" destOrd="0" presId="urn:microsoft.com/office/officeart/2005/8/layout/radial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08F1DE-D662-4251-BD93-98B4E72990F3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AA07C1-88D9-4CB7-BCAE-78CAD96815A7}">
      <dgm:prSet phldrT="[Текст]"/>
      <dgm:spPr/>
      <dgm:t>
        <a:bodyPr/>
        <a:lstStyle/>
        <a:p>
          <a:r>
            <a:rPr lang="ru-RU" dirty="0" smtClean="0"/>
            <a:t>Цели терапии ОСН</a:t>
          </a:r>
          <a:endParaRPr lang="ru-RU" dirty="0"/>
        </a:p>
      </dgm:t>
    </dgm:pt>
    <dgm:pt modelId="{F483A083-71A0-4DCA-B336-4630B760A7C1}" type="parTrans" cxnId="{2AB49D0D-0644-4A72-9C5C-B8162D055AE5}">
      <dgm:prSet/>
      <dgm:spPr/>
      <dgm:t>
        <a:bodyPr/>
        <a:lstStyle/>
        <a:p>
          <a:endParaRPr lang="ru-RU"/>
        </a:p>
      </dgm:t>
    </dgm:pt>
    <dgm:pt modelId="{B2566F6A-E088-4F5F-84D4-DCEF35561B21}" type="sibTrans" cxnId="{2AB49D0D-0644-4A72-9C5C-B8162D055AE5}">
      <dgm:prSet/>
      <dgm:spPr/>
      <dgm:t>
        <a:bodyPr/>
        <a:lstStyle/>
        <a:p>
          <a:endParaRPr lang="ru-RU"/>
        </a:p>
      </dgm:t>
    </dgm:pt>
    <dgm:pt modelId="{40F1B192-BC35-4AA6-AF77-374118161A23}">
      <dgm:prSet phldrT="[Текст]" custT="1"/>
      <dgm:spPr/>
      <dgm:t>
        <a:bodyPr/>
        <a:lstStyle/>
        <a:p>
          <a:r>
            <a:rPr lang="ru-RU" sz="1800" b="1" dirty="0" smtClean="0"/>
            <a:t>Стабилизация гемодинамики</a:t>
          </a:r>
          <a:endParaRPr lang="ru-RU" sz="1800" b="1" dirty="0"/>
        </a:p>
      </dgm:t>
    </dgm:pt>
    <dgm:pt modelId="{42200CF8-0244-48BE-99B1-959FE05431F7}" type="parTrans" cxnId="{156F9F2F-1910-4CE0-A87A-650FE0C50072}">
      <dgm:prSet/>
      <dgm:spPr/>
      <dgm:t>
        <a:bodyPr/>
        <a:lstStyle/>
        <a:p>
          <a:endParaRPr lang="ru-RU"/>
        </a:p>
      </dgm:t>
    </dgm:pt>
    <dgm:pt modelId="{64F42222-B7C8-4E11-988A-F15C59FEDC2E}" type="sibTrans" cxnId="{156F9F2F-1910-4CE0-A87A-650FE0C50072}">
      <dgm:prSet/>
      <dgm:spPr/>
      <dgm:t>
        <a:bodyPr/>
        <a:lstStyle/>
        <a:p>
          <a:endParaRPr lang="ru-RU"/>
        </a:p>
      </dgm:t>
    </dgm:pt>
    <dgm:pt modelId="{328BC14C-1D89-4ADF-8714-4A20EC893D3A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Уменьшение симптомов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0004421A-7796-49E5-8713-96021DA33269}" type="parTrans" cxnId="{41A1993A-6F69-47C0-9699-F20B36362F0D}">
      <dgm:prSet/>
      <dgm:spPr/>
      <dgm:t>
        <a:bodyPr/>
        <a:lstStyle/>
        <a:p>
          <a:endParaRPr lang="ru-RU"/>
        </a:p>
      </dgm:t>
    </dgm:pt>
    <dgm:pt modelId="{3C09BF48-24DB-4236-99B3-726152D85321}" type="sibTrans" cxnId="{41A1993A-6F69-47C0-9699-F20B36362F0D}">
      <dgm:prSet/>
      <dgm:spPr/>
      <dgm:t>
        <a:bodyPr/>
        <a:lstStyle/>
        <a:p>
          <a:endParaRPr lang="ru-RU"/>
        </a:p>
      </dgm:t>
    </dgm:pt>
    <dgm:pt modelId="{E4E81326-2580-4BA6-9C83-3738E998B383}">
      <dgm:prSet phldrT="[Текст]"/>
      <dgm:spPr/>
      <dgm:t>
        <a:bodyPr/>
        <a:lstStyle/>
        <a:p>
          <a:r>
            <a:rPr lang="ru-RU" b="1" dirty="0" smtClean="0"/>
            <a:t>Профилактика внезапной смерти</a:t>
          </a:r>
          <a:endParaRPr lang="ru-RU" b="1" dirty="0"/>
        </a:p>
      </dgm:t>
    </dgm:pt>
    <dgm:pt modelId="{22F21F47-16C5-4247-991F-2659BC279A28}" type="parTrans" cxnId="{39601C26-207C-42F5-B22D-85B62C40CB92}">
      <dgm:prSet/>
      <dgm:spPr/>
      <dgm:t>
        <a:bodyPr/>
        <a:lstStyle/>
        <a:p>
          <a:endParaRPr lang="ru-RU"/>
        </a:p>
      </dgm:t>
    </dgm:pt>
    <dgm:pt modelId="{80922F80-9444-43AD-8A4B-26A569AEBCF6}" type="sibTrans" cxnId="{39601C26-207C-42F5-B22D-85B62C40CB92}">
      <dgm:prSet/>
      <dgm:spPr/>
      <dgm:t>
        <a:bodyPr/>
        <a:lstStyle/>
        <a:p>
          <a:endParaRPr lang="ru-RU"/>
        </a:p>
      </dgm:t>
    </dgm:pt>
    <dgm:pt modelId="{9C219E85-436E-461A-BE00-5F7EC1F24810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Улучшение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оксигенации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B12714FE-F012-4AE9-91E1-243B9F0F4869}" type="parTrans" cxnId="{021DF9C1-7C1E-4DE5-8386-8B962E977E0A}">
      <dgm:prSet/>
      <dgm:spPr/>
      <dgm:t>
        <a:bodyPr/>
        <a:lstStyle/>
        <a:p>
          <a:endParaRPr lang="ru-RU"/>
        </a:p>
      </dgm:t>
    </dgm:pt>
    <dgm:pt modelId="{9B880C3A-E033-47A9-8701-C624AD51F0B3}" type="sibTrans" cxnId="{021DF9C1-7C1E-4DE5-8386-8B962E977E0A}">
      <dgm:prSet/>
      <dgm:spPr/>
      <dgm:t>
        <a:bodyPr/>
        <a:lstStyle/>
        <a:p>
          <a:endParaRPr lang="ru-RU"/>
        </a:p>
      </dgm:t>
    </dgm:pt>
    <dgm:pt modelId="{56DAEDAE-2D4B-4116-A76E-DD7FD3BFF962}" type="pres">
      <dgm:prSet presAssocID="{5108F1DE-D662-4251-BD93-98B4E72990F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A5B64C-72B6-4F49-9D46-606C063A8988}" type="pres">
      <dgm:prSet presAssocID="{B4AA07C1-88D9-4CB7-BCAE-78CAD96815A7}" presName="centerShape" presStyleLbl="node0" presStyleIdx="0" presStyleCnt="1"/>
      <dgm:spPr/>
      <dgm:t>
        <a:bodyPr/>
        <a:lstStyle/>
        <a:p>
          <a:endParaRPr lang="ru-RU"/>
        </a:p>
      </dgm:t>
    </dgm:pt>
    <dgm:pt modelId="{D30F4B72-2D62-483A-9966-0E0FE5BF884A}" type="pres">
      <dgm:prSet presAssocID="{42200CF8-0244-48BE-99B1-959FE05431F7}" presName="Name9" presStyleLbl="parChTrans1D2" presStyleIdx="0" presStyleCnt="4"/>
      <dgm:spPr/>
      <dgm:t>
        <a:bodyPr/>
        <a:lstStyle/>
        <a:p>
          <a:endParaRPr lang="ru-RU"/>
        </a:p>
      </dgm:t>
    </dgm:pt>
    <dgm:pt modelId="{320DD899-7130-4E09-84F6-55A2026F7841}" type="pres">
      <dgm:prSet presAssocID="{42200CF8-0244-48BE-99B1-959FE05431F7}" presName="connTx" presStyleLbl="parChTrans1D2" presStyleIdx="0" presStyleCnt="4"/>
      <dgm:spPr/>
      <dgm:t>
        <a:bodyPr/>
        <a:lstStyle/>
        <a:p>
          <a:endParaRPr lang="ru-RU"/>
        </a:p>
      </dgm:t>
    </dgm:pt>
    <dgm:pt modelId="{708A5ED6-1C50-42C9-A408-A8785FDEC015}" type="pres">
      <dgm:prSet presAssocID="{40F1B192-BC35-4AA6-AF77-374118161A23}" presName="node" presStyleLbl="node1" presStyleIdx="0" presStyleCnt="4" custScaleX="168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244DF7-B20C-4381-990E-940EE3D56045}" type="pres">
      <dgm:prSet presAssocID="{0004421A-7796-49E5-8713-96021DA33269}" presName="Name9" presStyleLbl="parChTrans1D2" presStyleIdx="1" presStyleCnt="4"/>
      <dgm:spPr/>
      <dgm:t>
        <a:bodyPr/>
        <a:lstStyle/>
        <a:p>
          <a:endParaRPr lang="ru-RU"/>
        </a:p>
      </dgm:t>
    </dgm:pt>
    <dgm:pt modelId="{8E0EC1FF-A69C-41F5-968D-C3DB8110C7F8}" type="pres">
      <dgm:prSet presAssocID="{0004421A-7796-49E5-8713-96021DA33269}" presName="connTx" presStyleLbl="parChTrans1D2" presStyleIdx="1" presStyleCnt="4"/>
      <dgm:spPr/>
      <dgm:t>
        <a:bodyPr/>
        <a:lstStyle/>
        <a:p>
          <a:endParaRPr lang="ru-RU"/>
        </a:p>
      </dgm:t>
    </dgm:pt>
    <dgm:pt modelId="{C4E5B03E-2BD0-478F-BCF3-59AADA1B5F8E}" type="pres">
      <dgm:prSet presAssocID="{328BC14C-1D89-4ADF-8714-4A20EC893D3A}" presName="node" presStyleLbl="node1" presStyleIdx="1" presStyleCnt="4" custScaleX="163835" custRadScaleRad="128976" custRadScaleInc="-2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3BCF6D-5310-4204-8DB2-7A22FBC1E9E4}" type="pres">
      <dgm:prSet presAssocID="{22F21F47-16C5-4247-991F-2659BC279A28}" presName="Name9" presStyleLbl="parChTrans1D2" presStyleIdx="2" presStyleCnt="4"/>
      <dgm:spPr/>
      <dgm:t>
        <a:bodyPr/>
        <a:lstStyle/>
        <a:p>
          <a:endParaRPr lang="ru-RU"/>
        </a:p>
      </dgm:t>
    </dgm:pt>
    <dgm:pt modelId="{FDBF68A7-EFC0-45DB-89F8-8BF43EB4B2B8}" type="pres">
      <dgm:prSet presAssocID="{22F21F47-16C5-4247-991F-2659BC279A28}" presName="connTx" presStyleLbl="parChTrans1D2" presStyleIdx="2" presStyleCnt="4"/>
      <dgm:spPr/>
      <dgm:t>
        <a:bodyPr/>
        <a:lstStyle/>
        <a:p>
          <a:endParaRPr lang="ru-RU"/>
        </a:p>
      </dgm:t>
    </dgm:pt>
    <dgm:pt modelId="{9FACB335-93C5-4B59-A2E6-09B76C064F31}" type="pres">
      <dgm:prSet presAssocID="{E4E81326-2580-4BA6-9C83-3738E998B383}" presName="node" presStyleLbl="node1" presStyleIdx="2" presStyleCnt="4" custScaleX="163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05C16-E65F-40FE-83CB-1F9BF6E952C1}" type="pres">
      <dgm:prSet presAssocID="{B12714FE-F012-4AE9-91E1-243B9F0F4869}" presName="Name9" presStyleLbl="parChTrans1D2" presStyleIdx="3" presStyleCnt="4"/>
      <dgm:spPr/>
      <dgm:t>
        <a:bodyPr/>
        <a:lstStyle/>
        <a:p>
          <a:endParaRPr lang="ru-RU"/>
        </a:p>
      </dgm:t>
    </dgm:pt>
    <dgm:pt modelId="{2245EBA8-6088-419F-A765-B8E92F404989}" type="pres">
      <dgm:prSet presAssocID="{B12714FE-F012-4AE9-91E1-243B9F0F4869}" presName="connTx" presStyleLbl="parChTrans1D2" presStyleIdx="3" presStyleCnt="4"/>
      <dgm:spPr/>
      <dgm:t>
        <a:bodyPr/>
        <a:lstStyle/>
        <a:p>
          <a:endParaRPr lang="ru-RU"/>
        </a:p>
      </dgm:t>
    </dgm:pt>
    <dgm:pt modelId="{92B55F25-5AB1-4A58-9987-D697E41C3AD3}" type="pres">
      <dgm:prSet presAssocID="{9C219E85-436E-461A-BE00-5F7EC1F24810}" presName="node" presStyleLbl="node1" presStyleIdx="3" presStyleCnt="4" custScaleX="175318" custRadScaleRad="132180" custRadScaleInc="2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0B77D4-A5EC-4B19-B1C9-65D21C6C104C}" type="presOf" srcId="{B12714FE-F012-4AE9-91E1-243B9F0F4869}" destId="{88205C16-E65F-40FE-83CB-1F9BF6E952C1}" srcOrd="0" destOrd="0" presId="urn:microsoft.com/office/officeart/2005/8/layout/radial1"/>
    <dgm:cxn modelId="{2AB49D0D-0644-4A72-9C5C-B8162D055AE5}" srcId="{5108F1DE-D662-4251-BD93-98B4E72990F3}" destId="{B4AA07C1-88D9-4CB7-BCAE-78CAD96815A7}" srcOrd="0" destOrd="0" parTransId="{F483A083-71A0-4DCA-B336-4630B760A7C1}" sibTransId="{B2566F6A-E088-4F5F-84D4-DCEF35561B21}"/>
    <dgm:cxn modelId="{39601C26-207C-42F5-B22D-85B62C40CB92}" srcId="{B4AA07C1-88D9-4CB7-BCAE-78CAD96815A7}" destId="{E4E81326-2580-4BA6-9C83-3738E998B383}" srcOrd="2" destOrd="0" parTransId="{22F21F47-16C5-4247-991F-2659BC279A28}" sibTransId="{80922F80-9444-43AD-8A4B-26A569AEBCF6}"/>
    <dgm:cxn modelId="{72045865-7C29-4535-BD62-A9657AD0F359}" type="presOf" srcId="{9C219E85-436E-461A-BE00-5F7EC1F24810}" destId="{92B55F25-5AB1-4A58-9987-D697E41C3AD3}" srcOrd="0" destOrd="0" presId="urn:microsoft.com/office/officeart/2005/8/layout/radial1"/>
    <dgm:cxn modelId="{E8E7FAD8-F0D6-4629-8426-C1C90870443F}" type="presOf" srcId="{B12714FE-F012-4AE9-91E1-243B9F0F4869}" destId="{2245EBA8-6088-419F-A765-B8E92F404989}" srcOrd="1" destOrd="0" presId="urn:microsoft.com/office/officeart/2005/8/layout/radial1"/>
    <dgm:cxn modelId="{5AD8B71B-1868-4CDA-944F-8516254E7002}" type="presOf" srcId="{5108F1DE-D662-4251-BD93-98B4E72990F3}" destId="{56DAEDAE-2D4B-4116-A76E-DD7FD3BFF962}" srcOrd="0" destOrd="0" presId="urn:microsoft.com/office/officeart/2005/8/layout/radial1"/>
    <dgm:cxn modelId="{6A209BFB-53CC-4E08-8F31-6F210D1066ED}" type="presOf" srcId="{22F21F47-16C5-4247-991F-2659BC279A28}" destId="{B23BCF6D-5310-4204-8DB2-7A22FBC1E9E4}" srcOrd="0" destOrd="0" presId="urn:microsoft.com/office/officeart/2005/8/layout/radial1"/>
    <dgm:cxn modelId="{7FBAF9E1-9A3E-4150-B82C-B5720824B15D}" type="presOf" srcId="{E4E81326-2580-4BA6-9C83-3738E998B383}" destId="{9FACB335-93C5-4B59-A2E6-09B76C064F31}" srcOrd="0" destOrd="0" presId="urn:microsoft.com/office/officeart/2005/8/layout/radial1"/>
    <dgm:cxn modelId="{EEEAC644-4462-4316-9776-17D184D258B6}" type="presOf" srcId="{42200CF8-0244-48BE-99B1-959FE05431F7}" destId="{D30F4B72-2D62-483A-9966-0E0FE5BF884A}" srcOrd="0" destOrd="0" presId="urn:microsoft.com/office/officeart/2005/8/layout/radial1"/>
    <dgm:cxn modelId="{76E4E117-7D7C-4D81-8F2C-D140C708D944}" type="presOf" srcId="{0004421A-7796-49E5-8713-96021DA33269}" destId="{41244DF7-B20C-4381-990E-940EE3D56045}" srcOrd="0" destOrd="0" presId="urn:microsoft.com/office/officeart/2005/8/layout/radial1"/>
    <dgm:cxn modelId="{746A9898-9E97-4213-8D24-EA244EA7C4B4}" type="presOf" srcId="{328BC14C-1D89-4ADF-8714-4A20EC893D3A}" destId="{C4E5B03E-2BD0-478F-BCF3-59AADA1B5F8E}" srcOrd="0" destOrd="0" presId="urn:microsoft.com/office/officeart/2005/8/layout/radial1"/>
    <dgm:cxn modelId="{59D4D1A2-F5F6-4605-9F11-E36C524B244C}" type="presOf" srcId="{B4AA07C1-88D9-4CB7-BCAE-78CAD96815A7}" destId="{DBA5B64C-72B6-4F49-9D46-606C063A8988}" srcOrd="0" destOrd="0" presId="urn:microsoft.com/office/officeart/2005/8/layout/radial1"/>
    <dgm:cxn modelId="{41A1993A-6F69-47C0-9699-F20B36362F0D}" srcId="{B4AA07C1-88D9-4CB7-BCAE-78CAD96815A7}" destId="{328BC14C-1D89-4ADF-8714-4A20EC893D3A}" srcOrd="1" destOrd="0" parTransId="{0004421A-7796-49E5-8713-96021DA33269}" sibTransId="{3C09BF48-24DB-4236-99B3-726152D85321}"/>
    <dgm:cxn modelId="{3CA69F6F-9032-415A-B01E-1CD4AF04B48C}" type="presOf" srcId="{42200CF8-0244-48BE-99B1-959FE05431F7}" destId="{320DD899-7130-4E09-84F6-55A2026F7841}" srcOrd="1" destOrd="0" presId="urn:microsoft.com/office/officeart/2005/8/layout/radial1"/>
    <dgm:cxn modelId="{EE1197C0-7EAF-4E7F-A41A-2F787BDC5546}" type="presOf" srcId="{0004421A-7796-49E5-8713-96021DA33269}" destId="{8E0EC1FF-A69C-41F5-968D-C3DB8110C7F8}" srcOrd="1" destOrd="0" presId="urn:microsoft.com/office/officeart/2005/8/layout/radial1"/>
    <dgm:cxn modelId="{156F9F2F-1910-4CE0-A87A-650FE0C50072}" srcId="{B4AA07C1-88D9-4CB7-BCAE-78CAD96815A7}" destId="{40F1B192-BC35-4AA6-AF77-374118161A23}" srcOrd="0" destOrd="0" parTransId="{42200CF8-0244-48BE-99B1-959FE05431F7}" sibTransId="{64F42222-B7C8-4E11-988A-F15C59FEDC2E}"/>
    <dgm:cxn modelId="{B0F0D310-8BDC-4385-BC1C-C2F359492438}" type="presOf" srcId="{22F21F47-16C5-4247-991F-2659BC279A28}" destId="{FDBF68A7-EFC0-45DB-89F8-8BF43EB4B2B8}" srcOrd="1" destOrd="0" presId="urn:microsoft.com/office/officeart/2005/8/layout/radial1"/>
    <dgm:cxn modelId="{9DAB244B-4E4D-4617-8B6C-0649D380D19A}" type="presOf" srcId="{40F1B192-BC35-4AA6-AF77-374118161A23}" destId="{708A5ED6-1C50-42C9-A408-A8785FDEC015}" srcOrd="0" destOrd="0" presId="urn:microsoft.com/office/officeart/2005/8/layout/radial1"/>
    <dgm:cxn modelId="{021DF9C1-7C1E-4DE5-8386-8B962E977E0A}" srcId="{B4AA07C1-88D9-4CB7-BCAE-78CAD96815A7}" destId="{9C219E85-436E-461A-BE00-5F7EC1F24810}" srcOrd="3" destOrd="0" parTransId="{B12714FE-F012-4AE9-91E1-243B9F0F4869}" sibTransId="{9B880C3A-E033-47A9-8701-C624AD51F0B3}"/>
    <dgm:cxn modelId="{FE95CB7E-6666-4821-A9F8-6BC2EA5F773C}" type="presParOf" srcId="{56DAEDAE-2D4B-4116-A76E-DD7FD3BFF962}" destId="{DBA5B64C-72B6-4F49-9D46-606C063A8988}" srcOrd="0" destOrd="0" presId="urn:microsoft.com/office/officeart/2005/8/layout/radial1"/>
    <dgm:cxn modelId="{39F384CD-932A-4185-A0E3-E2023D79F080}" type="presParOf" srcId="{56DAEDAE-2D4B-4116-A76E-DD7FD3BFF962}" destId="{D30F4B72-2D62-483A-9966-0E0FE5BF884A}" srcOrd="1" destOrd="0" presId="urn:microsoft.com/office/officeart/2005/8/layout/radial1"/>
    <dgm:cxn modelId="{17D07BF0-E9E6-4160-B046-DBDDBF7C4275}" type="presParOf" srcId="{D30F4B72-2D62-483A-9966-0E0FE5BF884A}" destId="{320DD899-7130-4E09-84F6-55A2026F7841}" srcOrd="0" destOrd="0" presId="urn:microsoft.com/office/officeart/2005/8/layout/radial1"/>
    <dgm:cxn modelId="{BF24B334-7E95-435F-A91C-E9B0E5D5FAC2}" type="presParOf" srcId="{56DAEDAE-2D4B-4116-A76E-DD7FD3BFF962}" destId="{708A5ED6-1C50-42C9-A408-A8785FDEC015}" srcOrd="2" destOrd="0" presId="urn:microsoft.com/office/officeart/2005/8/layout/radial1"/>
    <dgm:cxn modelId="{90CB9B6C-54F9-4378-9B03-11D1178DC92E}" type="presParOf" srcId="{56DAEDAE-2D4B-4116-A76E-DD7FD3BFF962}" destId="{41244DF7-B20C-4381-990E-940EE3D56045}" srcOrd="3" destOrd="0" presId="urn:microsoft.com/office/officeart/2005/8/layout/radial1"/>
    <dgm:cxn modelId="{EDFA4B90-8F84-45D8-A8BA-1FEF57732BAD}" type="presParOf" srcId="{41244DF7-B20C-4381-990E-940EE3D56045}" destId="{8E0EC1FF-A69C-41F5-968D-C3DB8110C7F8}" srcOrd="0" destOrd="0" presId="urn:microsoft.com/office/officeart/2005/8/layout/radial1"/>
    <dgm:cxn modelId="{8817BAAF-0F57-486F-979A-25B26EDD8804}" type="presParOf" srcId="{56DAEDAE-2D4B-4116-A76E-DD7FD3BFF962}" destId="{C4E5B03E-2BD0-478F-BCF3-59AADA1B5F8E}" srcOrd="4" destOrd="0" presId="urn:microsoft.com/office/officeart/2005/8/layout/radial1"/>
    <dgm:cxn modelId="{3F08F02D-E9FF-4072-9C3E-542B56D24EF9}" type="presParOf" srcId="{56DAEDAE-2D4B-4116-A76E-DD7FD3BFF962}" destId="{B23BCF6D-5310-4204-8DB2-7A22FBC1E9E4}" srcOrd="5" destOrd="0" presId="urn:microsoft.com/office/officeart/2005/8/layout/radial1"/>
    <dgm:cxn modelId="{464FD6D6-4539-466D-8919-9586216C2727}" type="presParOf" srcId="{B23BCF6D-5310-4204-8DB2-7A22FBC1E9E4}" destId="{FDBF68A7-EFC0-45DB-89F8-8BF43EB4B2B8}" srcOrd="0" destOrd="0" presId="urn:microsoft.com/office/officeart/2005/8/layout/radial1"/>
    <dgm:cxn modelId="{66C89191-A102-4557-A740-D7A01FC0ECAA}" type="presParOf" srcId="{56DAEDAE-2D4B-4116-A76E-DD7FD3BFF962}" destId="{9FACB335-93C5-4B59-A2E6-09B76C064F31}" srcOrd="6" destOrd="0" presId="urn:microsoft.com/office/officeart/2005/8/layout/radial1"/>
    <dgm:cxn modelId="{F8AF4712-F229-4B88-9FC8-4C8B0B623155}" type="presParOf" srcId="{56DAEDAE-2D4B-4116-A76E-DD7FD3BFF962}" destId="{88205C16-E65F-40FE-83CB-1F9BF6E952C1}" srcOrd="7" destOrd="0" presId="urn:microsoft.com/office/officeart/2005/8/layout/radial1"/>
    <dgm:cxn modelId="{1784DA08-4237-4218-ABA2-9FA36AD82A0F}" type="presParOf" srcId="{88205C16-E65F-40FE-83CB-1F9BF6E952C1}" destId="{2245EBA8-6088-419F-A765-B8E92F404989}" srcOrd="0" destOrd="0" presId="urn:microsoft.com/office/officeart/2005/8/layout/radial1"/>
    <dgm:cxn modelId="{D7A6958D-E1A9-47DF-97A4-00EECA9B2822}" type="presParOf" srcId="{56DAEDAE-2D4B-4116-A76E-DD7FD3BFF962}" destId="{92B55F25-5AB1-4A58-9987-D697E41C3AD3}" srcOrd="8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6A7F9-FE7C-431A-8E98-ADB772E41A5A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9E378-8176-42FC-B2D2-BEECE18066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9E378-8176-42FC-B2D2-BEECE180661A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D17C3A-C39B-4FFE-BCA8-12B25A6234AE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95A3C1-FA60-44F7-8334-20DE000FC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17C3A-C39B-4FFE-BCA8-12B25A6234AE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5A3C1-FA60-44F7-8334-20DE000FC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17C3A-C39B-4FFE-BCA8-12B25A6234AE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5A3C1-FA60-44F7-8334-20DE000FC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17C3A-C39B-4FFE-BCA8-12B25A6234AE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5A3C1-FA60-44F7-8334-20DE000FCE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17C3A-C39B-4FFE-BCA8-12B25A6234AE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5A3C1-FA60-44F7-8334-20DE000FCE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17C3A-C39B-4FFE-BCA8-12B25A6234AE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5A3C1-FA60-44F7-8334-20DE000FCE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17C3A-C39B-4FFE-BCA8-12B25A6234AE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5A3C1-FA60-44F7-8334-20DE000FC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17C3A-C39B-4FFE-BCA8-12B25A6234AE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5A3C1-FA60-44F7-8334-20DE000FCE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D17C3A-C39B-4FFE-BCA8-12B25A6234AE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5A3C1-FA60-44F7-8334-20DE000FC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D17C3A-C39B-4FFE-BCA8-12B25A6234AE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95A3C1-FA60-44F7-8334-20DE000FC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D17C3A-C39B-4FFE-BCA8-12B25A6234AE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95A3C1-FA60-44F7-8334-20DE000FCE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D17C3A-C39B-4FFE-BCA8-12B25A6234AE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095A3C1-FA60-44F7-8334-20DE000FC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40824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ГАОУДПО РМ «МРЦПКСЗ»</a:t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Доврачебная медицинская помощь при неотложных состояниях и острых заболеваниях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643446"/>
            <a:ext cx="7772400" cy="107157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чувство страха, тревоги;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раздражительность;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потливость;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ощущение жара;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жажда;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конце криза –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поллакурия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полиурия (моча светлая)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гиперемия кожных покровов, чаще лица, шеи, передней поверхности грудной клетки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Жалобы невротического характера и признаки вегетативной дисфункции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Осложнения ГК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ердечно-сосудистая система у больных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85728"/>
            <a:ext cx="7786742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Опрос: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регистрировались ли ранее подъемы АД;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каков привычный и максимальный уровень АД;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каковы обычные субъективные проявления повышения АД; на момент осмотра;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получает ли регулярно гипотензивную терапию;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когда появились симптомы и сколько длится криз;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были ли попытки самостоятельно купировать криз, чем раньше удавалось снизить АД.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Осмотр: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субъективные симптомы (жалобы);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объективные симптомы:  нарушение эмоционального статуса, тремор конечностей, преходящие очаговые симптомы ЦНС, </a:t>
            </a:r>
            <a:r>
              <a:rPr lang="ru-RU" sz="2800" b="1" dirty="0" err="1" smtClean="0">
                <a:solidFill>
                  <a:schemeClr val="dk1"/>
                </a:solidFill>
              </a:rPr>
              <a:t>тахи</a:t>
            </a:r>
            <a:r>
              <a:rPr lang="ru-RU" sz="2800" b="1" dirty="0" smtClean="0">
                <a:solidFill>
                  <a:schemeClr val="dk1"/>
                </a:solidFill>
              </a:rPr>
              <a:t> – (более 100) или брадикардия (менее 100);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Признаки поражения органов - мишеней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Диагноститка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ЭКГ;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 аускультация сердца (акцент и расщепление II тона над аортой, признаки систолической перегрузки левого желудочка)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Дополнительные методы диагностики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Вызвать дежурного или лечащего врача. 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Уложить пациента на поверхность с приподнятым головным концом, расстегнуть стесняющую одежду (ворот, пояс), при рвоте повернуть голову пациента набок. 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Обеспечить физический и психический покой — успокоить пациента, попросить других пациентов выйти из палаты. 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Обеспечить поступление свежего воздуха или подачу кислорода. 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Дать под язык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каптоприл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капотен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 в дозе 12,5-25 мг (1/2-1 таблетка) или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нифедипин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коринфар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кордафлекс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 в дозе 10-20 мг. 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При болях в области сердца дать под язык нитроглицерин, при непереносимости — валидол. </a:t>
            </a:r>
          </a:p>
          <a:p>
            <a:pPr lvl="0"/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Мониторировать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АД, ЧСС, ЧД каждые 25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минут. 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Обеспечить внутривенный доступ — пунктировать вену. 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Обеспечить регистрацию ЭКГ. </a:t>
            </a:r>
          </a:p>
          <a:p>
            <a:pPr lvl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Дальнейшие мероприятия осуществлять под контролем врача. 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Быть готовым к срочной госпитализации пациента в реанимационное отделение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действий медсестры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59"/>
          <a:ext cx="8229600" cy="4991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97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Препарат 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Доза 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Форма выпуска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Примечание 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07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Пероральная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терапия –снижение АД в течении 2-6 часов ( на 15-20% от исходного в течении первых часов)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74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Нифедипин (коринфар) 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5-20 мг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Таб. или 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капс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. по  10 мг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Показан при гипокинетическом варианте ГК у пациентов с почечной недостаточностью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Не показан при перенесенном ИМ и выраженном церебральном атеросклерозе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07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Каптоприл (капотен) 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25-50 мг, сублингвально или внутрь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Таб. по 25 мг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Показан при сопутствующей сердечной недостаточности, перенесенном ИМ у пожилых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5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Пропранолол (обзидан, анаприлин)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10-40 мг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Таб. по 10 и 40 мг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Показан при тахикардии, вегетативных проявлениях у молодых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03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Клонидин(клофелин) 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0,075 -0,15 мг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Таб. по 0,075 мг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Показан только при синдроме его отмены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Терапия </a:t>
            </a:r>
            <a:r>
              <a:rPr lang="ru-RU" dirty="0" err="1" smtClean="0"/>
              <a:t>неосложненного</a:t>
            </a:r>
            <a:r>
              <a:rPr lang="ru-RU" dirty="0" smtClean="0"/>
              <a:t> ГК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229600" cy="526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371864"/>
                <a:gridCol w="2114536"/>
              </a:tblGrid>
              <a:tr h="399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Форма ГК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Схема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Форма выпуска</a:t>
                      </a:r>
                    </a:p>
                  </a:txBody>
                  <a:tcPr marL="68580" marR="6858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Парентеральная терапия (снижение АД в течении 30-60 минут)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Гипертензивная энцефалопатия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Энап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 Р 0,625 – 1,250 мг в/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струйно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;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Бендазол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 30 мг в/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- при судорожном синдроме – 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Диазепам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 10 мг в/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- Магния сульфат (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кормегнезин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) 1000 – 2500 мг в/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 медленно в течении 7-10 мин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- амп. 1, 25 мг в 2 мл;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- амп. 2 мл – 20 мг;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- амп. 2 мл – 10 мг;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- амп. 5 мл 20% р-ра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Инсульт или транзиторная ишемическая атака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Энап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 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Бендазол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Острый коронарный синдром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- Нитроглицерин 2-10 мг/мин в/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капельно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 или 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нитроспрей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нитрокор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спрей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) 1-2 дозы 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ингаляционно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Энап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 Р;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- Морфин 10 мг в/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- 0,5% р-р для инфузий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Отек легких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Энап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 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- Нитроглицерин 2-10 мг/мин в/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капельно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 или 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нитроспрей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нитрокор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спрей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) 1-2 дозы 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ингаляционно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- Морфин 10 мг в/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Фуросемид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 ( 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лазикс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) 20- 100 мг в/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100" b="1" dirty="0" err="1">
                          <a:latin typeface="Calibri"/>
                          <a:ea typeface="Calibri"/>
                          <a:cs typeface="Times New Roman"/>
                        </a:rPr>
                        <a:t>амп</a:t>
                      </a: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. по 2 мл – 20 мг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Расслаивающая аневризма аорты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- Пропранолол 1-3 мг или верапамил 5мг в/в струйно;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- Нитроглицерин 2-10 мг/мин в/в капельно   Морфин 10 мг в/в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Эклампсия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Магния сульфат (кормегнезин) 1000 – 2500 мг в/в медленно в течении 7-10 минут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Выраженные вегетативные и психоэмоциональные проявления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- Пропранолол 20 мг сублингвально;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- Диазепам 5-10 мг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Терапия осложненного ГК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Парентеральное введение гипотензивных препаратов при не осложненном ГК.</a:t>
            </a:r>
          </a:p>
          <a:p>
            <a:pPr lvl="0"/>
            <a:r>
              <a:rPr lang="ru-RU" dirty="0"/>
              <a:t>Стремление быстро снизить АД до нормы.</a:t>
            </a:r>
          </a:p>
          <a:p>
            <a:pPr lvl="0"/>
            <a:r>
              <a:rPr lang="ru-RU" dirty="0"/>
              <a:t>Внутримышечное введение сульфата магния.</a:t>
            </a:r>
          </a:p>
          <a:p>
            <a:pPr lvl="0"/>
            <a:r>
              <a:rPr lang="ru-RU" dirty="0"/>
              <a:t>Применение дибазола при отсутствии нарушений мозгового кровообращения.</a:t>
            </a:r>
          </a:p>
          <a:p>
            <a:pPr lvl="0"/>
            <a:r>
              <a:rPr lang="ru-RU" dirty="0"/>
              <a:t>Применение препаратов, не обладающих гипотензивным действием (анальгин, но-шпа, папаверин).</a:t>
            </a:r>
          </a:p>
          <a:p>
            <a:pPr lvl="0"/>
            <a:r>
              <a:rPr lang="ru-RU" dirty="0"/>
              <a:t>Применение </a:t>
            </a:r>
            <a:r>
              <a:rPr lang="ru-RU" dirty="0" err="1"/>
              <a:t>диуретиков</a:t>
            </a:r>
            <a:r>
              <a:rPr lang="ru-RU" dirty="0"/>
              <a:t> при ГК, осложненном ишемическим инсультом.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Часто встречающиеся ошибки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сердечно – сосудистая недостаточность;</a:t>
            </a:r>
          </a:p>
          <a:p>
            <a:pPr lvl="0"/>
            <a:r>
              <a:rPr lang="ru-RU" dirty="0" smtClean="0"/>
              <a:t>дыхательная недостаточность;</a:t>
            </a:r>
          </a:p>
          <a:p>
            <a:pPr lvl="0"/>
            <a:r>
              <a:rPr lang="ru-RU" dirty="0" smtClean="0"/>
              <a:t>гипертонический криз;</a:t>
            </a:r>
          </a:p>
          <a:p>
            <a:pPr lvl="0"/>
            <a:r>
              <a:rPr lang="ru-RU" dirty="0" smtClean="0"/>
              <a:t>судорожный синдром; острые хирургические заболевания брюшной полости;</a:t>
            </a:r>
          </a:p>
          <a:p>
            <a:pPr lvl="0"/>
            <a:r>
              <a:rPr lang="ru-RU" dirty="0" smtClean="0"/>
              <a:t>диагностические критерии, неотложная помощь, дальнейшая тактика;</a:t>
            </a:r>
          </a:p>
          <a:p>
            <a:pPr lvl="0"/>
            <a:r>
              <a:rPr lang="ru-RU" dirty="0" smtClean="0"/>
              <a:t>объем помощи пострадавшим на первом этапе лечебно - эвакуационного обеспечения при развитии угрожающих жизни неотложных состояниях в условиях ЧС.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учебного материала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Клинический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синдром, проявляющийся характерной болью и связанный с остро преходящей кратковременной ишемией миокарда.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Стенокардия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физическая и эмоциональная нагрузка;</a:t>
            </a:r>
          </a:p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коронарный атеросклероз;</a:t>
            </a:r>
          </a:p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воспалительное или дистрофическое поражение коронарных сосудов;</a:t>
            </a:r>
          </a:p>
          <a:p>
            <a:pPr lvl="0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относительная коронарная недостаточность при гипертрофической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кардиомиопатии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или аортальном стенозе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4078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5829312"/>
              </a:tblGrid>
              <a:tr h="57357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Клинические особенности</a:t>
                      </a:r>
                    </a:p>
                  </a:txBody>
                  <a:tcPr marL="68580" marR="68580" marT="0" marB="0"/>
                </a:tc>
              </a:tr>
              <a:tr h="573570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Стабильная (относительно одинаковые болевые приступы, возникающие в более или менее идентичных условиях)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357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ФК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Редкие болевые приступы при необычно большой или быстро выполняемой нагрузке</a:t>
                      </a:r>
                    </a:p>
                  </a:txBody>
                  <a:tcPr marL="68580" marR="68580" marT="0" marB="0"/>
                </a:tc>
              </a:tr>
              <a:tr h="89453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 ФК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Легкое ограничение физической активности: при быстрой ходьбе или быстром подъеме по лестнице в сочетании с отягощающими факторами (морозная погода, холодный ветер, эмоциональный стресс, после еды, первые часы после пробуждения)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000132"/>
          </a:xfrm>
        </p:spPr>
        <p:txBody>
          <a:bodyPr/>
          <a:lstStyle/>
          <a:p>
            <a:r>
              <a:rPr lang="ru-RU" dirty="0" smtClean="0"/>
              <a:t>Клинические формы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428604"/>
          <a:ext cx="8229600" cy="550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5829312"/>
              </a:tblGrid>
              <a:tr h="330043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 ФК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Заметное ограничение физической активности: при ходьбе по ровной местности на протяжении 1-2 кварталов или при подъеме на 1 пролет лестницы обычным шагом при обычных условиях</a:t>
                      </a:r>
                    </a:p>
                  </a:txBody>
                  <a:tcPr marL="68580" marR="68580" marT="0" marB="0"/>
                </a:tc>
              </a:tr>
              <a:tr h="220029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IV ФК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Неспособность к любой физической активности без ощущения дискомфорта (при минимальных нагрузках и в покое)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642918"/>
          <a:ext cx="8443914" cy="47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5157766"/>
              </a:tblGrid>
              <a:tr h="478634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Декубитальная</a:t>
                      </a:r>
                      <a:r>
                        <a:rPr lang="ru-RU" sz="2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форма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Вариант стабильной стенокардии при застойной сердечной недостаточности: болевые приступы в горизонтальном положении и по ночам( чаще в первую половину), продолжаются более 30 минут, вынуждая пациента сидеть или стоять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4572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8916"/>
                <a:gridCol w="5400684"/>
              </a:tblGrid>
              <a:tr h="1134424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Нестабильная (приступы имеют различную характеристику, могут возникать спонтанно, высокий риск развития ИМ)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44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Впервые возникшая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4-8 недель с момента первого приступа при нагрузке или в покое</a:t>
                      </a:r>
                    </a:p>
                  </a:txBody>
                  <a:tcPr marL="68580" marR="68580" marT="0" marB="0"/>
                </a:tc>
              </a:tr>
              <a:tr h="230318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Прогрессирующая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Становятся более частыми и тяжелыми, уменьшается эффективность нитратов, снижается толерантность к нагрузке, переходит в стенокардию покоя, или стенокардия покоя приобретает тяжелое рецидивирующее течение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Продолжение 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285728"/>
          <a:ext cx="8229600" cy="595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8916"/>
                <a:gridCol w="5400684"/>
              </a:tblGrid>
              <a:tr h="51338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Постинфарктная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Впервые появляется или усиливается в течении нескольких дней или недель после перенесенного ИМ</a:t>
                      </a:r>
                    </a:p>
                  </a:txBody>
                  <a:tcPr marL="68580" marR="68580" marT="0" marB="0"/>
                </a:tc>
              </a:tr>
              <a:tr h="236459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Спонтанная, вариантная, вазоспастическая,  стенокардия </a:t>
                      </a:r>
                      <a:r>
                        <a:rPr lang="ru-RU" sz="20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Принцметала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Основной диагностический признак – преходящий дугообразный подъем сегмента ST выпуклостью кверху без последующей динамики ИМ. Приступы возникают в покое или во время сна; могут купироваться при переходе в вертикальное положение или при определенной физической нагрузке; болевые ощущения нарастают и убывают постепенно, чаще боль бывает жестокой и продолжительной (20 мин и более); в половине случаев сопровождается нарушением ритма и проводимости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357158" y="214290"/>
          <a:ext cx="8229600" cy="5844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Характеристика болей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Особенности при стенокардии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Приступообразность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Четко очерченное начало и прекращение приступа, длящегося от 1-5 до 10 минут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Продолжительность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Не более 15- 20 минут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Локализация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Типичная – за грудиной, реже - в левом плече, левом запястье, локте и др.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Иррадиация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в левую половину грудной клетки;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в левую руку до пальцев;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в левую лопатку и плечо;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в шею;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в нижнюю челюсть;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реже вправо от грудины, к правому плечу, в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эпигастральную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область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Связь с физической нагрузкой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Возникает при ходьбе, особенно при попытке идти быстрее, подъеме по лестнице или в гору, поднятии тяжестей, стрессах. Прогрессирование ведет к появлению приступов при более низкой нагрузке и в покое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Эффект от приема нитроглицерина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 течении 1-3 минут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Возникали ли ранее приступы боли при физической нагрузке или появились впервые?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 Были в анамнезе ИМ?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 Каковы условия возникновения болей?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 Зависит ли боль от позы, положения тела, движения, дыхания?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 Характер боли?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 Локализация боли?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 Имеется ли иррадиация боли?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 Продолжительность боли?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 Были ли попытки купировать боль нитроглицерином? Был ли хотя бы кратковременный эффект?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 Каковы условия купирования подобных приступов раньше?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 Участились, усилились боли в последнее время? Не изменялась ли толерантность к нагрузке, не увеличилась ли потребность в нитратах?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dirty="0" smtClean="0"/>
              <a:t>Диагностика. Опрос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Небольшое учащение пульса.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Небольшое повышение АД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Ритм «галопа», шум митральной </a:t>
            </a:r>
            <a:r>
              <a:rPr lang="ru-RU" sz="2800" b="1" dirty="0" err="1" smtClean="0">
                <a:solidFill>
                  <a:schemeClr val="dk1"/>
                </a:solidFill>
              </a:rPr>
              <a:t>регургитации</a:t>
            </a:r>
            <a:r>
              <a:rPr lang="ru-RU" sz="2800" b="1" dirty="0" smtClean="0">
                <a:solidFill>
                  <a:schemeClr val="dk1"/>
                </a:solidFill>
              </a:rPr>
              <a:t>, акцент II тона на легочной артерии, исчезающие после купирования приступа.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Диагностика. Осмотр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Состояние</a:t>
            </a:r>
            <a:r>
              <a:rPr lang="ru-RU" b="1" dirty="0"/>
              <a:t>, возникающее вследствие резкого внезапного повышения артериального давления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Гипертонический криз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после 3-хкратного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сублингвального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приема нитратов приступ не купируется, затягиваясь более 10 -20 минут, диагноз стенокардии подвергается сомнению.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Во время ожидания эффекта от нитроглицерина, проводят запись ЭКГ.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изменений на ЭКГ после 20 минут говорит 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некоронарном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характере приступа, наличие ишемических изменений трактуется как ИМ.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Дифференциальная диагностика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неотложной помощи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Применение </a:t>
            </a:r>
            <a:r>
              <a:rPr lang="ru-RU" dirty="0"/>
              <a:t>анальгина с антигистаминными </a:t>
            </a:r>
            <a:r>
              <a:rPr lang="ru-RU" dirty="0" smtClean="0"/>
              <a:t>препаратами;</a:t>
            </a:r>
            <a:endParaRPr lang="ru-RU" dirty="0"/>
          </a:p>
          <a:p>
            <a:pPr lvl="0"/>
            <a:r>
              <a:rPr lang="ru-RU" dirty="0"/>
              <a:t>Применение </a:t>
            </a:r>
            <a:r>
              <a:rPr lang="ru-RU" dirty="0" err="1"/>
              <a:t>панангина</a:t>
            </a:r>
            <a:r>
              <a:rPr lang="ru-RU" dirty="0"/>
              <a:t>, папаверина, </a:t>
            </a:r>
            <a:r>
              <a:rPr lang="ru-RU" dirty="0" err="1"/>
              <a:t>дротаверина</a:t>
            </a:r>
            <a:r>
              <a:rPr lang="ru-RU" dirty="0"/>
              <a:t>, </a:t>
            </a:r>
            <a:r>
              <a:rPr lang="ru-RU" dirty="0" err="1"/>
              <a:t>курантила</a:t>
            </a:r>
            <a:r>
              <a:rPr lang="ru-RU" dirty="0"/>
              <a:t> (</a:t>
            </a:r>
            <a:r>
              <a:rPr lang="ru-RU" dirty="0" err="1"/>
              <a:t>дипираидамола</a:t>
            </a:r>
            <a:r>
              <a:rPr lang="ru-RU" dirty="0"/>
              <a:t>), </a:t>
            </a:r>
            <a:r>
              <a:rPr lang="ru-RU" dirty="0" err="1"/>
              <a:t>трентала</a:t>
            </a:r>
            <a:r>
              <a:rPr lang="ru-RU" dirty="0"/>
              <a:t>(</a:t>
            </a:r>
            <a:r>
              <a:rPr lang="ru-RU" dirty="0" err="1"/>
              <a:t>пентоксифиллина</a:t>
            </a:r>
            <a:r>
              <a:rPr lang="ru-RU" dirty="0"/>
              <a:t>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Часто встречающиеся ошибки терапии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Неотложное клиническое состояние, обусловленное некрозом участка сердечной мышцы в результате нарушения её кровообращения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Инфаркт миокарда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Инфаркт миокард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14422"/>
            <a:ext cx="242889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732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349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глубине поражения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(по данным ЭКГ)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клиническому течению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локализации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79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 – образующий (</a:t>
                      </a: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трансмуральный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или крупноочаговый) с подъемом ST в первые часы заболевания и формированием зубца Q в последующем.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-Q – образующий (мелкоочаговый ИМ, не сопровождающийся формированием зубца Q, проявляющийся отрицательными зубцами T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Неосложненный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Осложненный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Инфаркт левого желудочка: передний, нижний (задний), перегородочный.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Инфаркт правого желудочка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ИМ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14420"/>
          <a:ext cx="8186766" cy="485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114800"/>
              </a:tblGrid>
              <a:tr h="623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Вариант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Клиническая картина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34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Болевой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Ангинозная боль, не зависящая от позы и положения, движений и дыхания; устойчивость к приему нитратов; давящего, душащего, жгущего, раздирающего характера; локализация за грудиной, по всей передней грудной стенке; иррадиация в плечи, шею, руки, спину, 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эпигастральную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область; возбуждение, двигательное беспокойство, общие симптомы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Клинические проявления в зависимости от варианта ИМ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428604"/>
          <a:ext cx="8186766" cy="5634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114800"/>
              </a:tblGrid>
              <a:tr h="3858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Абдоминальный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Боли в </a:t>
                      </a:r>
                      <a:r>
                        <a:rPr lang="ru-RU" sz="2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эпигастрии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r>
                        <a:rPr lang="ru-RU" sz="2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диспептические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проявления: тошнота, не приносящая облегчение рвота, икота, отрыжка, резкое вздутие живота; иррадиация в спину; напряжение передней брюшной стенки, болезненность в </a:t>
                      </a:r>
                      <a:r>
                        <a:rPr lang="ru-RU" sz="2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эпигастрии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28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Атипичный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болевой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Локализация болевого симптома только в зонах иррадиации.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571480"/>
          <a:ext cx="8329643" cy="528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3"/>
                <a:gridCol w="4114800"/>
              </a:tblGrid>
              <a:tr h="280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Астматический 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Приступ одышки как проявления </a:t>
                      </a:r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левожелудочковой сердечной </a:t>
                      </a: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недостаточности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76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Аритмический 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Преобладают нарушения ритма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500042"/>
          <a:ext cx="8329642" cy="500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114800"/>
              </a:tblGrid>
              <a:tr h="30003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Цереброваскулярный 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Признаки нарушения мозгового кровообращения: обморок, головокружение, тошнота, рвота, очаговая неврологическая симптоматика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0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Бессимптомный 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Нет проявлений, зачастую диагностируется ретроспективно по ЭКГ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О</a:t>
            </a:r>
            <a:r>
              <a:rPr lang="ru-RU" b="1" dirty="0" smtClean="0"/>
              <a:t>тек  </a:t>
            </a:r>
            <a:r>
              <a:rPr lang="ru-RU" b="1" dirty="0"/>
              <a:t>легких;</a:t>
            </a:r>
          </a:p>
          <a:p>
            <a:pPr lvl="0"/>
            <a:r>
              <a:rPr lang="ru-RU" b="1" dirty="0" err="1"/>
              <a:t>кардиогенный</a:t>
            </a:r>
            <a:r>
              <a:rPr lang="ru-RU" b="1" dirty="0"/>
              <a:t> </a:t>
            </a:r>
            <a:r>
              <a:rPr lang="ru-RU" b="1" dirty="0" smtClean="0"/>
              <a:t>шок;</a:t>
            </a:r>
            <a:endParaRPr lang="ru-RU" b="1" dirty="0"/>
          </a:p>
          <a:p>
            <a:pPr lvl="0"/>
            <a:r>
              <a:rPr lang="ru-RU" b="1" dirty="0"/>
              <a:t>нарушения сердечного ритма и </a:t>
            </a:r>
            <a:r>
              <a:rPr lang="ru-RU" b="1" dirty="0" smtClean="0"/>
              <a:t>проводимости;</a:t>
            </a:r>
            <a:endParaRPr lang="ru-RU" b="1" dirty="0"/>
          </a:p>
          <a:p>
            <a:pPr lvl="0"/>
            <a:r>
              <a:rPr lang="ru-RU" b="1" dirty="0"/>
              <a:t>затянувшийся или рецидивирующий болевой </a:t>
            </a:r>
            <a:r>
              <a:rPr lang="ru-RU" b="1" dirty="0" smtClean="0"/>
              <a:t>приступ.</a:t>
            </a:r>
            <a:endParaRPr lang="ru-RU" b="1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Возможные осложнения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физическая нагрузка;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err="1" smtClean="0">
                <a:solidFill>
                  <a:schemeClr val="dk1"/>
                </a:solidFill>
              </a:rPr>
              <a:t>психоэмоциональный</a:t>
            </a:r>
            <a:r>
              <a:rPr lang="ru-RU" sz="2800" b="1" dirty="0" smtClean="0">
                <a:solidFill>
                  <a:schemeClr val="dk1"/>
                </a:solidFill>
              </a:rPr>
              <a:t> стресс;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метеорологическое влияние;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избыточное потребление поваренной соли;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злоупотребление алкоголем;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прием гормональных </a:t>
            </a:r>
            <a:r>
              <a:rPr lang="ru-RU" sz="2800" b="1" dirty="0" err="1" smtClean="0">
                <a:solidFill>
                  <a:schemeClr val="dk1"/>
                </a:solidFill>
              </a:rPr>
              <a:t>контрацептивов</a:t>
            </a:r>
            <a:r>
              <a:rPr lang="ru-RU" sz="2800" b="1" dirty="0" smtClean="0">
                <a:solidFill>
                  <a:schemeClr val="dk1"/>
                </a:solidFill>
              </a:rPr>
              <a:t>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внезапная отмена гипотензивных средств;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острая ишемия головного мозга при резком снижении АД;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реанимационные мероприятия во время операций и после них;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побочные гипертензивные эффекты  лекарственных средств (</a:t>
            </a:r>
            <a:r>
              <a:rPr lang="ru-RU" sz="2800" b="1" dirty="0" err="1" smtClean="0">
                <a:solidFill>
                  <a:schemeClr val="dk1"/>
                </a:solidFill>
              </a:rPr>
              <a:t>β </a:t>
            </a:r>
            <a:r>
              <a:rPr lang="ru-RU" sz="2800" b="1" dirty="0" smtClean="0">
                <a:solidFill>
                  <a:schemeClr val="dk1"/>
                </a:solidFill>
              </a:rPr>
              <a:t>– </a:t>
            </a:r>
            <a:r>
              <a:rPr lang="ru-RU" sz="2800" b="1" dirty="0" err="1" smtClean="0">
                <a:solidFill>
                  <a:schemeClr val="dk1"/>
                </a:solidFill>
              </a:rPr>
              <a:t>адреномиметики</a:t>
            </a:r>
            <a:r>
              <a:rPr lang="ru-RU" sz="2800" b="1" dirty="0" smtClean="0">
                <a:solidFill>
                  <a:schemeClr val="dk1"/>
                </a:solidFill>
              </a:rPr>
              <a:t>, </a:t>
            </a:r>
            <a:r>
              <a:rPr lang="ru-RU" sz="2800" b="1" dirty="0" err="1" smtClean="0">
                <a:solidFill>
                  <a:schemeClr val="dk1"/>
                </a:solidFill>
              </a:rPr>
              <a:t>псевдоэфедрин</a:t>
            </a:r>
            <a:r>
              <a:rPr lang="ru-RU" sz="2800" b="1" dirty="0" smtClean="0">
                <a:solidFill>
                  <a:schemeClr val="dk1"/>
                </a:solidFill>
              </a:rPr>
              <a:t>, нестероидные </a:t>
            </a:r>
            <a:r>
              <a:rPr lang="ru-RU" sz="2800" b="1" dirty="0" err="1" smtClean="0">
                <a:solidFill>
                  <a:schemeClr val="dk1"/>
                </a:solidFill>
              </a:rPr>
              <a:t>противовоспалителные</a:t>
            </a:r>
            <a:r>
              <a:rPr lang="ru-RU" sz="2800" b="1" dirty="0" smtClean="0">
                <a:solidFill>
                  <a:schemeClr val="dk1"/>
                </a:solidFill>
              </a:rPr>
              <a:t> средства, </a:t>
            </a:r>
            <a:r>
              <a:rPr lang="ru-RU" sz="2800" b="1" dirty="0" err="1" smtClean="0">
                <a:solidFill>
                  <a:schemeClr val="dk1"/>
                </a:solidFill>
              </a:rPr>
              <a:t>глюкокотрикоиды</a:t>
            </a:r>
            <a:r>
              <a:rPr lang="ru-RU" sz="2800" b="1" dirty="0" smtClean="0">
                <a:solidFill>
                  <a:schemeClr val="dk1"/>
                </a:solidFill>
              </a:rPr>
              <a:t>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Экзогенные причины ГК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Когда начался приступ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Сколько времени длится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Были ли попытки купировать боль нитроглицерином? Был ли хотя бы кратковременный эффект?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Зависит ли боль от позы, положения тела, движения, дыхания?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Были ли аналогичные приступы в прошлом?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 Возникали ли ранее приступы боли при физической нагрузке, заставляли ли они останавливаться , сколько они длились, как реагировали на нитроглицерин? 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Напоминает ли настоящий приступ ощущения, возникавшие при физической нагрузке по локализации или характеру боли?</a:t>
            </a:r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Диагностика. Опрос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2800" b="1" i="1" dirty="0" smtClean="0">
                <a:solidFill>
                  <a:schemeClr val="dk1"/>
                </a:solidFill>
              </a:rPr>
              <a:t>Признаки повреждения</a:t>
            </a:r>
            <a:r>
              <a:rPr lang="ru-RU" sz="2800" b="1" dirty="0" smtClean="0">
                <a:solidFill>
                  <a:schemeClr val="dk1"/>
                </a:solidFill>
              </a:rPr>
              <a:t>: дугообразный подъем сегмента ST выпуклостью вверх, сливающийся с положительным зубцом T (возможна дугообразная депрессия сегмента ST выпуклостью вниз);</a:t>
            </a:r>
          </a:p>
          <a:p>
            <a:pPr lvl="0"/>
            <a:r>
              <a:rPr lang="ru-RU" sz="2800" b="1" i="1" dirty="0" smtClean="0">
                <a:solidFill>
                  <a:schemeClr val="dk1"/>
                </a:solidFill>
              </a:rPr>
              <a:t>Крупноочаговый или </a:t>
            </a:r>
            <a:r>
              <a:rPr lang="ru-RU" sz="2800" b="1" i="1" dirty="0" err="1" smtClean="0">
                <a:solidFill>
                  <a:schemeClr val="dk1"/>
                </a:solidFill>
              </a:rPr>
              <a:t>трансмуральный</a:t>
            </a:r>
            <a:r>
              <a:rPr lang="ru-RU" sz="2800" b="1" i="1" dirty="0" smtClean="0">
                <a:solidFill>
                  <a:schemeClr val="dk1"/>
                </a:solidFill>
              </a:rPr>
              <a:t>  ИМ</a:t>
            </a:r>
            <a:r>
              <a:rPr lang="ru-RU" sz="2800" b="1" dirty="0" smtClean="0">
                <a:solidFill>
                  <a:schemeClr val="dk1"/>
                </a:solidFill>
              </a:rPr>
              <a:t>: формирование патологического зубца Q, уменьшение амплитуды зубца R или исчезновение зубца R и формирование QS;</a:t>
            </a:r>
          </a:p>
          <a:p>
            <a:pPr lvl="0"/>
            <a:r>
              <a:rPr lang="ru-RU" sz="2800" b="1" i="1" dirty="0" smtClean="0">
                <a:solidFill>
                  <a:schemeClr val="dk1"/>
                </a:solidFill>
              </a:rPr>
              <a:t>Мелкоочаговый инфаркт</a:t>
            </a:r>
            <a:r>
              <a:rPr lang="ru-RU" sz="2800" b="1" dirty="0" smtClean="0">
                <a:solidFill>
                  <a:schemeClr val="dk1"/>
                </a:solidFill>
              </a:rPr>
              <a:t>: появление отрицательного симметричного зубца T.</a:t>
            </a:r>
          </a:p>
          <a:p>
            <a:r>
              <a:rPr lang="ru-RU" sz="2800" b="1" i="1" dirty="0" smtClean="0">
                <a:solidFill>
                  <a:schemeClr val="dk1"/>
                </a:solidFill>
              </a:rPr>
              <a:t>Косвенный признак</a:t>
            </a:r>
            <a:r>
              <a:rPr lang="ru-RU" sz="2800" b="1" dirty="0" smtClean="0">
                <a:solidFill>
                  <a:schemeClr val="dk1"/>
                </a:solidFill>
              </a:rPr>
              <a:t>:</a:t>
            </a:r>
          </a:p>
          <a:p>
            <a:pPr lvl="0"/>
            <a:r>
              <a:rPr lang="ru-RU" sz="2800" b="1" dirty="0" smtClean="0">
                <a:solidFill>
                  <a:schemeClr val="dk1"/>
                </a:solidFill>
              </a:rPr>
              <a:t>остро возникшая блокада ножек пучка Гиса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Диагностика. ЭКГ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ЭКГ признаки инфаркта миокарда. Картинки и объяснения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072494" cy="5768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editrol-Troponin l (cTnl) Fairmed Medizintechnik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00166" y="1428736"/>
            <a:ext cx="6286544" cy="435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Тропониновый</a:t>
            </a:r>
            <a:r>
              <a:rPr lang="ru-RU" dirty="0" smtClean="0"/>
              <a:t> тест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Autofit/>
          </a:bodyPr>
          <a:lstStyle/>
          <a:p>
            <a:pPr lvl="0"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Вызвать врача или «Скорую помощь».</a:t>
            </a:r>
          </a:p>
          <a:p>
            <a:pPr lvl="0"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Больного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следует успокоить, удобно усадить и расстегнуть стесняющую одежду. Раскрыть форточки, обеспечивая приток свежего воздуха (но не холодного). </a:t>
            </a:r>
          </a:p>
          <a:p>
            <a:pPr lvl="0"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Измерить АД и ЧСС пациента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Под язык больному дать 1 таблетку нитроглицерина в дозировке 0,0005 г либо 2-3 капли жидкого нитроглицерина, либо 1 дозу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спрея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При отсутствии эффекта повторять каждые 5-10 минут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3-х кратно под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контролем АД и ЧСС. </a:t>
            </a:r>
          </a:p>
          <a:p>
            <a:pPr lvl="0"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На область сердца и на спину поставить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горчичники ,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 стопам и кистям рук приложить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грелки.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Дать 100%-ный увлажненный кислород. </a:t>
            </a:r>
          </a:p>
          <a:p>
            <a:pPr lvl="0"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Проводить мониторинг АД и ЧСС. </a:t>
            </a:r>
          </a:p>
          <a:p>
            <a:pPr lvl="0"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Под язык дать 0,25 г аспирина. </a:t>
            </a:r>
          </a:p>
          <a:p>
            <a:pPr lvl="0"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При отсутствии у больного дыхания и пульса проводятся реанимационные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мероприятия.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Тактика медсестры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Синдром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характеризующийся быстрым возникновением и развитием симптомов, характерных для нарушения систолической и/или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диастолической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функции сердца (снижение СВ,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гипоперфузия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тканей, повышенное давление в МКК, периферический застой). </a:t>
            </a:r>
          </a:p>
          <a:p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Острая сердечная недостаточность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229600" cy="5465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8498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Сердечные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Внесердечные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Синдромы, протекающие с высоким СВ </a:t>
                      </a:r>
                      <a:endParaRPr lang="ru-RU" dirty="0"/>
                    </a:p>
                  </a:txBody>
                  <a:tcPr/>
                </a:tc>
              </a:tr>
              <a:tr h="399945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Декомпенсация ХСН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2. Обострение течения ИБС (ОКС) 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Резкое повышение артериального давления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4. Аритмия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5. Патология клапанов сердца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Острый миокардит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7. Тампонада сердца 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перегрузка объемом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инфекции (септицемия)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• оперативное вмешательство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• почечная недостаточность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бронхиальная астма, ХОБЛ, пневмония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• тромбоэмболия легочной артерии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• передозировка лекарств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• применение наркотиков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злоупотребление алкоголем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•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феохромоцитома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септицемия;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тиреотоксический криз;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• анемия;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• шунтирование крови;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• дефицит витамина В1 </a:t>
                      </a:r>
                    </a:p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Причины ОСН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457200" y="285728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Венозный </a:t>
            </a:r>
            <a:r>
              <a:rPr lang="ru-RU" b="1" dirty="0"/>
              <a:t>застой в БКК;</a:t>
            </a:r>
          </a:p>
          <a:p>
            <a:pPr lvl="0"/>
            <a:r>
              <a:rPr lang="ru-RU" b="1" dirty="0" smtClean="0"/>
              <a:t>повышение </a:t>
            </a:r>
            <a:r>
              <a:rPr lang="ru-RU" b="1" dirty="0"/>
              <a:t>системного венозного давления;</a:t>
            </a:r>
          </a:p>
          <a:p>
            <a:pPr lvl="0"/>
            <a:r>
              <a:rPr lang="ru-RU" b="1" dirty="0" smtClean="0"/>
              <a:t>набухание </a:t>
            </a:r>
            <a:r>
              <a:rPr lang="ru-RU" b="1" dirty="0"/>
              <a:t>шейных </a:t>
            </a:r>
            <a:r>
              <a:rPr lang="ru-RU" b="1" dirty="0" smtClean="0"/>
              <a:t>вен;</a:t>
            </a:r>
            <a:endParaRPr lang="ru-RU" b="1" dirty="0"/>
          </a:p>
          <a:p>
            <a:pPr lvl="0"/>
            <a:r>
              <a:rPr lang="ru-RU" b="1" dirty="0"/>
              <a:t>т</a:t>
            </a:r>
            <a:r>
              <a:rPr lang="ru-RU" b="1" dirty="0" smtClean="0"/>
              <a:t>ахикардия;</a:t>
            </a:r>
            <a:endParaRPr lang="ru-RU" b="1" dirty="0"/>
          </a:p>
          <a:p>
            <a:pPr lvl="0"/>
            <a:r>
              <a:rPr lang="ru-RU" b="1" dirty="0" smtClean="0"/>
              <a:t>увеличение печени;</a:t>
            </a:r>
            <a:endParaRPr lang="ru-RU" b="1" dirty="0"/>
          </a:p>
          <a:p>
            <a:pPr lvl="0"/>
            <a:r>
              <a:rPr lang="ru-RU" b="1" dirty="0" smtClean="0"/>
              <a:t>отеки </a:t>
            </a:r>
            <a:r>
              <a:rPr lang="ru-RU" b="1" dirty="0"/>
              <a:t>в нижних отделах </a:t>
            </a:r>
            <a:r>
              <a:rPr lang="ru-RU" b="1" dirty="0" smtClean="0"/>
              <a:t>тела;</a:t>
            </a:r>
            <a:endParaRPr lang="ru-RU" b="1" dirty="0"/>
          </a:p>
          <a:p>
            <a:pPr lvl="0"/>
            <a:r>
              <a:rPr lang="ru-RU" b="1" dirty="0" smtClean="0"/>
              <a:t>интенсивные </a:t>
            </a:r>
            <a:r>
              <a:rPr lang="ru-RU" b="1" dirty="0"/>
              <a:t>боли в области печени, усиливающиеся при </a:t>
            </a:r>
            <a:r>
              <a:rPr lang="ru-RU" b="1" dirty="0" smtClean="0"/>
              <a:t>пальпации;</a:t>
            </a:r>
            <a:endParaRPr lang="ru-RU" b="1" dirty="0"/>
          </a:p>
          <a:p>
            <a:pPr lvl="0"/>
            <a:r>
              <a:rPr lang="ru-RU" b="1" dirty="0" smtClean="0"/>
              <a:t>дилатация </a:t>
            </a:r>
            <a:r>
              <a:rPr lang="ru-RU" b="1" dirty="0"/>
              <a:t>и перегрузка правых отделов сердца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Клиника застойной правожелудочковой недостаточности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климактерический период;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обострение ИБС, ишемии головного мозга;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нарушение </a:t>
            </a:r>
            <a:r>
              <a:rPr lang="ru-RU" sz="2800" b="1" dirty="0" err="1" smtClean="0">
                <a:solidFill>
                  <a:schemeClr val="dk1"/>
                </a:solidFill>
              </a:rPr>
              <a:t>уродинамики</a:t>
            </a:r>
            <a:r>
              <a:rPr lang="ru-RU" sz="2800" b="1" dirty="0" smtClean="0">
                <a:solidFill>
                  <a:schemeClr val="dk1"/>
                </a:solidFill>
              </a:rPr>
              <a:t> при аденоме предстательной железы;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резкое нарушение почечной гемодинамики;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серповидно – клеточный криз;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психогенная гипервентиляция;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dk1"/>
                </a:solidFill>
              </a:rPr>
              <a:t>синдром апноэ во сне.</a:t>
            </a:r>
          </a:p>
          <a:p>
            <a:pPr>
              <a:buFont typeface="Arial" pitchFamily="34" charset="0"/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Эндогенные причины ГК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dirty="0" smtClean="0"/>
              <a:t>Приступы </a:t>
            </a:r>
            <a:r>
              <a:rPr lang="ru-RU" b="1" dirty="0"/>
              <a:t>одышки;</a:t>
            </a:r>
          </a:p>
          <a:p>
            <a:pPr lvl="0"/>
            <a:r>
              <a:rPr lang="ru-RU" b="1" dirty="0" smtClean="0"/>
              <a:t>мучительное </a:t>
            </a:r>
            <a:r>
              <a:rPr lang="ru-RU" b="1" dirty="0"/>
              <a:t>удушье и </a:t>
            </a:r>
            <a:r>
              <a:rPr lang="ru-RU" b="1" dirty="0" err="1"/>
              <a:t>ортопноэ</a:t>
            </a:r>
            <a:r>
              <a:rPr lang="ru-RU" b="1" dirty="0"/>
              <a:t>;</a:t>
            </a:r>
          </a:p>
          <a:p>
            <a:pPr lvl="0"/>
            <a:r>
              <a:rPr lang="ru-RU" b="1" dirty="0" smtClean="0"/>
              <a:t>кашель</a:t>
            </a:r>
            <a:r>
              <a:rPr lang="ru-RU" b="1" dirty="0"/>
              <a:t>, вначале сухой, затем </a:t>
            </a:r>
            <a:r>
              <a:rPr lang="ru-RU" b="1" dirty="0" smtClean="0"/>
              <a:t>с пенистой </a:t>
            </a:r>
            <a:r>
              <a:rPr lang="ru-RU" b="1" dirty="0" err="1"/>
              <a:t>розовой</a:t>
            </a:r>
            <a:r>
              <a:rPr lang="ru-RU" b="1" dirty="0"/>
              <a:t> мокротой;</a:t>
            </a:r>
          </a:p>
          <a:p>
            <a:pPr lvl="0"/>
            <a:r>
              <a:rPr lang="ru-RU" b="1" dirty="0" err="1" smtClean="0"/>
              <a:t>акроцианоз</a:t>
            </a:r>
            <a:r>
              <a:rPr lang="ru-RU" b="1" dirty="0"/>
              <a:t>;</a:t>
            </a:r>
          </a:p>
          <a:p>
            <a:pPr lvl="0"/>
            <a:r>
              <a:rPr lang="ru-RU" b="1" dirty="0" err="1" smtClean="0"/>
              <a:t>гипергидроз</a:t>
            </a:r>
            <a:r>
              <a:rPr lang="ru-RU" b="1" dirty="0"/>
              <a:t>;</a:t>
            </a:r>
          </a:p>
          <a:p>
            <a:pPr lvl="0"/>
            <a:r>
              <a:rPr lang="ru-RU" b="1" dirty="0" smtClean="0"/>
              <a:t>возбуждение</a:t>
            </a:r>
            <a:r>
              <a:rPr lang="ru-RU" b="1" dirty="0"/>
              <a:t>, страх смерти;</a:t>
            </a:r>
          </a:p>
          <a:p>
            <a:pPr lvl="0"/>
            <a:r>
              <a:rPr lang="ru-RU" b="1" dirty="0" smtClean="0"/>
              <a:t>расширение границ сердца </a:t>
            </a:r>
            <a:r>
              <a:rPr lang="ru-RU" b="1" dirty="0"/>
              <a:t>влево</a:t>
            </a:r>
          </a:p>
          <a:p>
            <a:pPr lvl="0"/>
            <a:r>
              <a:rPr lang="ru-RU" b="1" dirty="0" smtClean="0"/>
              <a:t>систолический </a:t>
            </a:r>
            <a:r>
              <a:rPr lang="ru-RU" b="1" dirty="0"/>
              <a:t>шум на верхушке, акцент II тона на легочной артерии;</a:t>
            </a:r>
          </a:p>
          <a:p>
            <a:pPr lvl="0"/>
            <a:r>
              <a:rPr lang="ru-RU" b="1" dirty="0" smtClean="0"/>
              <a:t>тахикардия </a:t>
            </a:r>
            <a:r>
              <a:rPr lang="ru-RU" b="1" dirty="0"/>
              <a:t>до </a:t>
            </a:r>
            <a:r>
              <a:rPr lang="ru-RU" b="1" dirty="0" smtClean="0"/>
              <a:t>120-150 уд. </a:t>
            </a:r>
            <a:r>
              <a:rPr lang="ru-RU" b="1" dirty="0"/>
              <a:t>в</a:t>
            </a:r>
            <a:r>
              <a:rPr lang="ru-RU" b="1" dirty="0" smtClean="0"/>
              <a:t> мин;</a:t>
            </a:r>
            <a:endParaRPr lang="ru-RU" b="1" dirty="0"/>
          </a:p>
          <a:p>
            <a:pPr lvl="0"/>
            <a:r>
              <a:rPr lang="ru-RU" b="1" dirty="0" smtClean="0"/>
              <a:t>влажные </a:t>
            </a:r>
            <a:r>
              <a:rPr lang="ru-RU" b="1" dirty="0"/>
              <a:t>хрипы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Клиника застойной левожелудочковой недостаточности</a:t>
            </a:r>
            <a:endParaRPr lang="ru-RU" sz="2800" i="1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/>
              <a:t>систолическое </a:t>
            </a:r>
            <a:r>
              <a:rPr lang="ru-RU" b="1" dirty="0"/>
              <a:t>АД  менее 90-80 </a:t>
            </a:r>
            <a:r>
              <a:rPr lang="ru-RU" b="1" dirty="0" err="1"/>
              <a:t>мм.рт.ст</a:t>
            </a:r>
            <a:r>
              <a:rPr lang="ru-RU" b="1" dirty="0"/>
              <a:t>. или на 30 </a:t>
            </a:r>
            <a:r>
              <a:rPr lang="ru-RU" b="1" dirty="0" err="1"/>
              <a:t>мм.рт.ст</a:t>
            </a:r>
            <a:r>
              <a:rPr lang="ru-RU" b="1" dirty="0"/>
              <a:t>. ниже рабочего уровня у лиц с артериальной </a:t>
            </a:r>
            <a:r>
              <a:rPr lang="ru-RU" b="1" dirty="0" smtClean="0"/>
              <a:t>гипертензией;</a:t>
            </a:r>
            <a:endParaRPr lang="ru-RU" b="1" dirty="0"/>
          </a:p>
          <a:p>
            <a:pPr lvl="0"/>
            <a:r>
              <a:rPr lang="ru-RU" b="1" dirty="0"/>
              <a:t>пульсовое давление ниже 25-20 </a:t>
            </a:r>
            <a:r>
              <a:rPr lang="ru-RU" b="1" dirty="0" err="1"/>
              <a:t>мм.рт.ст</a:t>
            </a:r>
            <a:r>
              <a:rPr lang="ru-RU" b="1" dirty="0" smtClean="0"/>
              <a:t>.;</a:t>
            </a:r>
            <a:endParaRPr lang="ru-RU" b="1" dirty="0"/>
          </a:p>
          <a:p>
            <a:pPr lvl="0"/>
            <a:r>
              <a:rPr lang="ru-RU" b="1" dirty="0"/>
              <a:t>заторможенность или </a:t>
            </a:r>
            <a:r>
              <a:rPr lang="ru-RU" b="1" dirty="0" smtClean="0"/>
              <a:t>возбуждение;</a:t>
            </a:r>
            <a:endParaRPr lang="ru-RU" b="1" dirty="0"/>
          </a:p>
          <a:p>
            <a:pPr lvl="0"/>
            <a:r>
              <a:rPr lang="ru-RU" b="1" dirty="0"/>
              <a:t> падение диуреза менее 20 </a:t>
            </a:r>
            <a:r>
              <a:rPr lang="ru-RU" b="1" dirty="0" smtClean="0"/>
              <a:t>мл/ч;</a:t>
            </a:r>
            <a:endParaRPr lang="ru-RU" b="1" dirty="0"/>
          </a:p>
          <a:p>
            <a:pPr lvl="0"/>
            <a:r>
              <a:rPr lang="ru-RU" b="1" dirty="0" smtClean="0"/>
              <a:t>холодная </a:t>
            </a:r>
            <a:r>
              <a:rPr lang="ru-RU" b="1" dirty="0"/>
              <a:t>кожа, липкий пот;</a:t>
            </a:r>
          </a:p>
          <a:p>
            <a:pPr lvl="0"/>
            <a:r>
              <a:rPr lang="ru-RU" b="1" dirty="0"/>
              <a:t>б</a:t>
            </a:r>
            <a:r>
              <a:rPr lang="ru-RU" b="1" dirty="0" smtClean="0"/>
              <a:t>ледность;</a:t>
            </a:r>
            <a:endParaRPr lang="ru-RU" b="1" dirty="0"/>
          </a:p>
          <a:p>
            <a:pPr lvl="0"/>
            <a:r>
              <a:rPr lang="ru-RU" b="1" dirty="0" smtClean="0"/>
              <a:t>серый цианоз;</a:t>
            </a:r>
            <a:endParaRPr lang="ru-RU" b="1" dirty="0"/>
          </a:p>
          <a:p>
            <a:pPr lvl="0"/>
            <a:r>
              <a:rPr lang="ru-RU" b="1" dirty="0" smtClean="0"/>
              <a:t>мраморность кожи;</a:t>
            </a:r>
            <a:endParaRPr lang="ru-RU" b="1" dirty="0"/>
          </a:p>
          <a:p>
            <a:pPr lvl="0"/>
            <a:r>
              <a:rPr lang="ru-RU" b="1" dirty="0" err="1" smtClean="0"/>
              <a:t>синусовая</a:t>
            </a:r>
            <a:r>
              <a:rPr lang="ru-RU" b="1" dirty="0" smtClean="0"/>
              <a:t> </a:t>
            </a:r>
            <a:r>
              <a:rPr lang="ru-RU" b="1" dirty="0"/>
              <a:t>тахикардия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Клиника </a:t>
            </a:r>
            <a:r>
              <a:rPr lang="ru-RU" dirty="0" err="1" smtClean="0"/>
              <a:t>кардиогенного</a:t>
            </a:r>
            <a:r>
              <a:rPr lang="ru-RU" dirty="0" smtClean="0"/>
              <a:t> шока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3"/>
          <p:cNvGraphicFramePr>
            <a:graphicFrameLocks/>
          </p:cNvGraphicFramePr>
          <p:nvPr/>
        </p:nvGraphicFramePr>
        <p:xfrm>
          <a:off x="457200" y="285728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ru-RU" b="1" dirty="0" smtClean="0"/>
              <a:t>Придать </a:t>
            </a:r>
            <a:r>
              <a:rPr lang="ru-RU" b="1" dirty="0"/>
              <a:t>возвышенное положение : при невыраженной картине застоя – приподнять головной конец кровати; при развернутом отеке </a:t>
            </a:r>
            <a:r>
              <a:rPr lang="ru-RU" b="1" dirty="0" smtClean="0"/>
              <a:t>легких- </a:t>
            </a:r>
            <a:r>
              <a:rPr lang="ru-RU" b="1" dirty="0"/>
              <a:t>сидя с опущенными ногами (нельзя при выраженной гипотонии</a:t>
            </a:r>
            <a:r>
              <a:rPr lang="ru-RU" b="1" dirty="0" smtClean="0"/>
              <a:t>);</a:t>
            </a:r>
          </a:p>
          <a:p>
            <a:pPr lvl="1"/>
            <a:r>
              <a:rPr lang="ru-RU" sz="3100" b="1" dirty="0"/>
              <a:t>о</a:t>
            </a:r>
            <a:r>
              <a:rPr lang="ru-RU" sz="3100" b="1" dirty="0" smtClean="0"/>
              <a:t>ксигенотерапия;</a:t>
            </a:r>
            <a:endParaRPr lang="ru-RU" sz="3100" dirty="0"/>
          </a:p>
          <a:p>
            <a:pPr lvl="1"/>
            <a:r>
              <a:rPr lang="ru-RU" b="1" dirty="0" smtClean="0"/>
              <a:t>нитроглицерин </a:t>
            </a:r>
            <a:r>
              <a:rPr lang="ru-RU" b="1" dirty="0" err="1" smtClean="0"/>
              <a:t>сублингвально</a:t>
            </a:r>
            <a:r>
              <a:rPr lang="ru-RU" b="1" dirty="0" smtClean="0"/>
              <a:t>;</a:t>
            </a:r>
            <a:endParaRPr lang="ru-RU" sz="4000" dirty="0"/>
          </a:p>
          <a:p>
            <a:pPr lvl="1"/>
            <a:r>
              <a:rPr lang="ru-RU" b="1" dirty="0"/>
              <a:t>м</a:t>
            </a:r>
            <a:r>
              <a:rPr lang="ru-RU" b="1" dirty="0" smtClean="0"/>
              <a:t>орфин;</a:t>
            </a:r>
            <a:endParaRPr lang="ru-RU" sz="4000" dirty="0"/>
          </a:p>
          <a:p>
            <a:pPr lvl="1"/>
            <a:r>
              <a:rPr lang="ru-RU" b="1" dirty="0" err="1"/>
              <a:t>ф</a:t>
            </a:r>
            <a:r>
              <a:rPr lang="ru-RU" b="1" dirty="0" err="1" smtClean="0"/>
              <a:t>уросемид</a:t>
            </a:r>
            <a:r>
              <a:rPr lang="ru-RU" b="1" dirty="0" smtClean="0"/>
              <a:t>;</a:t>
            </a:r>
            <a:endParaRPr lang="ru-RU" sz="4000" dirty="0"/>
          </a:p>
          <a:p>
            <a:pPr lvl="1"/>
            <a:r>
              <a:rPr lang="ru-RU" b="1" dirty="0" smtClean="0"/>
              <a:t>ингаляции </a:t>
            </a:r>
            <a:r>
              <a:rPr lang="ru-RU" b="1" dirty="0"/>
              <a:t>паров </a:t>
            </a:r>
            <a:r>
              <a:rPr lang="ru-RU" b="1" dirty="0" smtClean="0"/>
              <a:t>спирта;</a:t>
            </a:r>
            <a:endParaRPr lang="ru-RU" sz="4000" dirty="0"/>
          </a:p>
          <a:p>
            <a:pPr lvl="1"/>
            <a:r>
              <a:rPr lang="ru-RU" b="1" dirty="0" err="1" smtClean="0"/>
              <a:t>допамин</a:t>
            </a:r>
            <a:r>
              <a:rPr lang="ru-RU" b="1" dirty="0" smtClean="0"/>
              <a:t> </a:t>
            </a:r>
            <a:r>
              <a:rPr lang="ru-RU" b="1" dirty="0"/>
              <a:t>по строгим </a:t>
            </a:r>
            <a:r>
              <a:rPr lang="ru-RU" b="1" dirty="0" smtClean="0"/>
              <a:t>показаниям;</a:t>
            </a:r>
            <a:endParaRPr lang="ru-RU" sz="4000" dirty="0"/>
          </a:p>
          <a:p>
            <a:pPr lvl="1"/>
            <a:r>
              <a:rPr lang="ru-RU" b="1" dirty="0" smtClean="0"/>
              <a:t>гепарин;</a:t>
            </a:r>
          </a:p>
          <a:p>
            <a:pPr lvl="1"/>
            <a:r>
              <a:rPr lang="ru-RU" sz="2900" b="1" dirty="0"/>
              <a:t>г</a:t>
            </a:r>
            <a:r>
              <a:rPr lang="ru-RU" sz="2900" b="1" dirty="0" smtClean="0"/>
              <a:t>оспитализация обязательна. </a:t>
            </a:r>
          </a:p>
          <a:p>
            <a:pPr lvl="1"/>
            <a:r>
              <a:rPr lang="ru-RU" sz="2900" b="1" dirty="0" smtClean="0"/>
              <a:t>Транспортировка в положении сидя</a:t>
            </a:r>
          </a:p>
          <a:p>
            <a:pPr lvl="1"/>
            <a:r>
              <a:rPr lang="ru-RU" b="1" dirty="0" smtClean="0"/>
              <a:t>При </a:t>
            </a:r>
            <a:r>
              <a:rPr lang="ru-RU" b="1" dirty="0"/>
              <a:t>выраженной левожелудочковой недостаточности госпитализация возможна после ее купирования или специализированными бригадами </a:t>
            </a:r>
            <a:r>
              <a:rPr lang="ru-RU" b="1" dirty="0" smtClean="0"/>
              <a:t>СМП</a:t>
            </a:r>
            <a:endParaRPr lang="ru-RU" sz="2900" dirty="0" smtClean="0"/>
          </a:p>
          <a:p>
            <a:pPr lvl="1"/>
            <a:endParaRPr lang="ru-RU" sz="40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Помощь при  левожелудочковой СН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Является типовым патологическим процессом, который характери…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57166"/>
            <a:ext cx="7429552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Уложить пациента с приподнятым ножным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концом;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немедленно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сообщить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врачу;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ксигенотерапия;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измерить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АД,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ЧСС;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назначению врача: для устранения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гиповолемии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ввести в/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200 мл 0,9%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р-р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нартия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хлорида в течении 10 минут,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повторить;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купирования болевого синдрома: морфин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стабилизации гемодинамики дофамин 5 мл 4%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р-ра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400 мл 0,9%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р-р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нартия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хлорида в/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капельно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Госпитализация. Транспортируют лежа на носилках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Помощь при </a:t>
            </a:r>
            <a:r>
              <a:rPr lang="ru-RU" dirty="0" err="1" smtClean="0"/>
              <a:t>кардиогенном</a:t>
            </a:r>
            <a:r>
              <a:rPr lang="ru-RU" dirty="0" smtClean="0"/>
              <a:t> шоке</a:t>
            </a: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Судорожный синдром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травма головного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мозга;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нарушение мозгового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кровообращения;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нейроинфекция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опухоль;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туберкулез, сифилис, токсоплазмоз,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цистицеркоз;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синдром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Морганьи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Адамса —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Стокса;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интоксикации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</a:t>
            </a: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Тонико-клонические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судороги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конечностях,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сопровождающиеся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утратой сознания, пеной у рта, нередко — прикусом языка, непроизвольным мочеиспусканием, иногда дефекацией.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Резко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выраженная аритмия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дыхания,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озможны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длительные периоды апноэ.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окончании припадка больной находится в глубокой коме, зрачки максимально расширены, без реакции на свет, кожа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цианотичная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влажная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Генерализованный</a:t>
            </a:r>
            <a:r>
              <a:rPr lang="ru-RU" dirty="0" smtClean="0"/>
              <a:t> общий судорожный припадок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ГК</a:t>
            </a: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Клонические</a:t>
            </a:r>
            <a:r>
              <a:rPr lang="ru-RU" dirty="0" smtClean="0"/>
              <a:t> </a:t>
            </a:r>
            <a:r>
              <a:rPr lang="ru-RU" dirty="0"/>
              <a:t>или </a:t>
            </a:r>
            <a:r>
              <a:rPr lang="ru-RU" dirty="0" smtClean="0"/>
              <a:t>тонические судороги </a:t>
            </a:r>
            <a:r>
              <a:rPr lang="ru-RU" dirty="0"/>
              <a:t>в определенных группах </a:t>
            </a:r>
            <a:r>
              <a:rPr lang="ru-RU" dirty="0" smtClean="0"/>
              <a:t>мышц без утраты сознания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Простые парциальные судорожные припадки</a:t>
            </a:r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	</a:t>
            </a:r>
            <a:r>
              <a:rPr lang="ru-RU" dirty="0" smtClean="0"/>
              <a:t>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пизодические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изменения поведения, когда больной теряет контакт с окружающим миром. Началом подобных припадков может быть аура (обонятельная, вкусовая, зрительная, ощущение «уже виденного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»).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      Может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наблюдаться торможение двигательной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активности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либо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автоматизмы (чмокание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губами, глотание, бесцельное хождение, обирание собственной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одежды).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	 По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окончании приступа отмечается амнезия на события, имевшие место во время приступа.</a:t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>
                <a:latin typeface="Times New Roman" pitchFamily="18" charset="0"/>
                <a:cs typeface="Times New Roman" pitchFamily="18" charset="0"/>
              </a:rPr>
            </a:b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Комплексные парциальные припадки</a:t>
            </a:r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виде грубой дезориентации, сомнамбулизма и продолжительного сумеречного состояния, во время которых могут совершаться неосознанные тяжелейшие асоциальные поступки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Эквиваленты судорожных припадков</a:t>
            </a:r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Фиксированное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эпилептическое состояние вследствие продолжительного эпилептического припадка или серии припадков, повторяющихся через короткие интервалы времени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Эпилептический статус</a:t>
            </a:r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После одиночного судорожного припадка — </a:t>
            </a:r>
            <a:r>
              <a:rPr lang="ru-RU" dirty="0" err="1" smtClean="0"/>
              <a:t>диазепам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реланиум</a:t>
            </a:r>
            <a:r>
              <a:rPr lang="ru-RU" dirty="0"/>
              <a:t>, </a:t>
            </a:r>
            <a:r>
              <a:rPr lang="ru-RU" dirty="0" err="1"/>
              <a:t>седуксен</a:t>
            </a:r>
            <a:r>
              <a:rPr lang="ru-RU" dirty="0"/>
              <a:t>, </a:t>
            </a:r>
            <a:r>
              <a:rPr lang="ru-RU" dirty="0" err="1"/>
              <a:t>сибазон</a:t>
            </a:r>
            <a:r>
              <a:rPr lang="ru-RU" dirty="0"/>
              <a:t>) — 2 мл в/м (как профилактика повторных припадков).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2. При серии судорожных припадков: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— предупреждение </a:t>
            </a:r>
            <a:r>
              <a:rPr lang="ru-RU" dirty="0" err="1"/>
              <a:t>травматизации</a:t>
            </a:r>
            <a:r>
              <a:rPr lang="ru-RU" dirty="0"/>
              <a:t> головы и туловища;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— восстановление проходимости дыхательных путей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оксигенотерапия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— купирование судорожного синдрома: </a:t>
            </a:r>
            <a:r>
              <a:rPr lang="ru-RU" dirty="0" err="1"/>
              <a:t>диазепам</a:t>
            </a:r>
            <a:r>
              <a:rPr lang="ru-RU" dirty="0"/>
              <a:t> (</a:t>
            </a:r>
            <a:r>
              <a:rPr lang="ru-RU" dirty="0" err="1"/>
              <a:t>реланиум</a:t>
            </a:r>
            <a:r>
              <a:rPr lang="ru-RU" dirty="0"/>
              <a:t>, </a:t>
            </a:r>
            <a:r>
              <a:rPr lang="ru-RU" dirty="0" err="1"/>
              <a:t>седуксен</a:t>
            </a:r>
            <a:r>
              <a:rPr lang="ru-RU" dirty="0"/>
              <a:t>, </a:t>
            </a:r>
            <a:r>
              <a:rPr lang="ru-RU" dirty="0" err="1"/>
              <a:t>сибазон</a:t>
            </a:r>
            <a:r>
              <a:rPr lang="ru-RU" dirty="0"/>
              <a:t>) — 2—4 мл на 10 мл 0,9% </a:t>
            </a:r>
            <a:r>
              <a:rPr lang="ru-RU" dirty="0" err="1"/>
              <a:t>р-ра</a:t>
            </a:r>
            <a:r>
              <a:rPr lang="ru-RU" dirty="0"/>
              <a:t> </a:t>
            </a:r>
            <a:r>
              <a:rPr lang="ru-RU" dirty="0" err="1"/>
              <a:t>NaCl</a:t>
            </a:r>
            <a:r>
              <a:rPr lang="ru-RU" dirty="0"/>
              <a:t> в/</a:t>
            </a:r>
            <a:r>
              <a:rPr lang="ru-RU" dirty="0" err="1"/>
              <a:t>в</a:t>
            </a:r>
            <a:r>
              <a:rPr lang="ru-RU" dirty="0"/>
              <a:t> или в/м, </a:t>
            </a:r>
            <a:r>
              <a:rPr lang="ru-RU" dirty="0" err="1"/>
              <a:t>рогипнол</a:t>
            </a:r>
            <a:r>
              <a:rPr lang="ru-RU" dirty="0"/>
              <a:t> 1—2 мл в/м;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— при отсутствии эффекта — натрия </a:t>
            </a:r>
            <a:r>
              <a:rPr lang="ru-RU" dirty="0" err="1"/>
              <a:t>оксибутират</a:t>
            </a:r>
            <a:r>
              <a:rPr lang="ru-RU" dirty="0"/>
              <a:t> 20% </a:t>
            </a:r>
            <a:r>
              <a:rPr lang="ru-RU" dirty="0" err="1"/>
              <a:t>р-р</a:t>
            </a:r>
            <a:r>
              <a:rPr lang="ru-RU" dirty="0"/>
              <a:t> из расчета 70 мг/кг массы тела в/</a:t>
            </a:r>
            <a:r>
              <a:rPr lang="ru-RU" dirty="0" err="1"/>
              <a:t>в</a:t>
            </a:r>
            <a:r>
              <a:rPr lang="ru-RU" dirty="0"/>
              <a:t> на 5—10% </a:t>
            </a:r>
            <a:r>
              <a:rPr lang="ru-RU" dirty="0" err="1"/>
              <a:t>р-ре</a:t>
            </a:r>
            <a:r>
              <a:rPr lang="ru-RU" dirty="0"/>
              <a:t> глюкозы;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противоотёчная</a:t>
            </a:r>
            <a:r>
              <a:rPr lang="ru-RU" dirty="0"/>
              <a:t> терапия: </a:t>
            </a:r>
            <a:r>
              <a:rPr lang="ru-RU" dirty="0" err="1"/>
              <a:t>фуросемид</a:t>
            </a:r>
            <a:r>
              <a:rPr lang="ru-RU" dirty="0"/>
              <a:t> (</a:t>
            </a:r>
            <a:r>
              <a:rPr lang="ru-RU" dirty="0" err="1"/>
              <a:t>лазикс</a:t>
            </a:r>
            <a:r>
              <a:rPr lang="ru-RU" dirty="0"/>
              <a:t>) 40 мг на 10—20 мл 40% </a:t>
            </a:r>
            <a:r>
              <a:rPr lang="ru-RU" dirty="0" err="1"/>
              <a:t>р-ра</a:t>
            </a:r>
            <a:r>
              <a:rPr lang="ru-RU" dirty="0"/>
              <a:t> глюкозы или 0,9% </a:t>
            </a:r>
            <a:r>
              <a:rPr lang="ru-RU" dirty="0" err="1"/>
              <a:t>р-ра</a:t>
            </a:r>
            <a:r>
              <a:rPr lang="ru-RU" dirty="0"/>
              <a:t> </a:t>
            </a:r>
            <a:r>
              <a:rPr lang="ru-RU" dirty="0" err="1"/>
              <a:t>NaCl</a:t>
            </a:r>
            <a:r>
              <a:rPr lang="ru-RU" dirty="0"/>
              <a:t> (у больных сахарным диабетом) в/</a:t>
            </a:r>
            <a:r>
              <a:rPr lang="ru-RU" dirty="0" err="1"/>
              <a:t>в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— купирование головной боли: анальгин 2 мл 50% </a:t>
            </a:r>
            <a:r>
              <a:rPr lang="ru-RU" dirty="0" err="1"/>
              <a:t>р-ра</a:t>
            </a:r>
            <a:r>
              <a:rPr lang="ru-RU" dirty="0"/>
              <a:t>; баралгин 5 мл; </a:t>
            </a:r>
            <a:r>
              <a:rPr lang="ru-RU" dirty="0" err="1"/>
              <a:t>трамал</a:t>
            </a:r>
            <a:r>
              <a:rPr lang="ru-RU" dirty="0"/>
              <a:t> 2 мл в/</a:t>
            </a:r>
            <a:r>
              <a:rPr lang="ru-RU" dirty="0" err="1"/>
              <a:t>в</a:t>
            </a:r>
            <a:r>
              <a:rPr lang="ru-RU" dirty="0"/>
              <a:t> или в/м;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457200" y="285728"/>
            <a:ext cx="8229600" cy="5840435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После одиночного судорожного припадка —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диазепам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реланиум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седуксен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сибазон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 — 2 мл в/м (как профилактика повторных припадков).</a:t>
            </a:r>
            <a:b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2. При серии судорожных припадков:</a:t>
            </a:r>
            <a:b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— предупреждение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травматизации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головы и туловища;</a:t>
            </a:r>
            <a:b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— восстановление проходимости дыхательных путей;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оксигенотерапия</a:t>
            </a:r>
            <a:b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— купирование судорожного синдрома: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диазепам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реланиум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седуксен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сибазон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 — 2—4 мл на 10 мл 0,9%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р-ра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NaCl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в/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или в/м,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рогипнол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1—2 мл в/м;</a:t>
            </a:r>
            <a:b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— при отсутствии эффекта — натрия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оксибутират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20%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р-р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из расчета 70 мг/кг массы тела в/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на 5—10%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р-ре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глюкозы;</a:t>
            </a:r>
            <a:b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—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противоотёчная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терапия: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фуросемид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лазикс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 40 мг на 10—20 мл 40%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р-ра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глюкозы или 0,9%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р-ра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NaCl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(у больных сахарным диабетом) в/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;</a:t>
            </a:r>
            <a:b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— купирование головной боли: анальгин 2 мл 50%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р-ра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; баралгин 5 мл; 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трамал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 мл в/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или в/м;</a:t>
            </a:r>
            <a:b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929222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госпитализированы для выяснения его причины. 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Если сознание восстанавливается медленно, есть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общемозговая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и (или) очаговая симптоматика, то показан вызов специализированной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неврологичБольные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 первым в жизни судорожным припадком должны быть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еской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нейрореанимационной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 бригады, а при ее отсутствии — активное посещение через 2—5 ч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случае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купирования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судорожного синдрома известной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этиологии больной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может быть оставлен дома с последующим наблюдением неврологом поликлиники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Больных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 купированным эпилептическим статусом или серией судорожных припадков госпитализируют в многопрофильный стационар, имеющий неврологическое и реанимационное отделения, а при судорожном синдроме, вызванном предположительно черепно-мозговой травмой,— в нейрохирургическое отделение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Некупируемый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эпилептический статус или серия судорожных припадков является показанием к вызову специализированной неврологической (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нейрореанимационной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) бригады. В случае отсутствия таковой — госпитализация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нарушении деятельности сердца, приведшем к судорожному синдрому,— соответствующая терапия или вызов специализированной кардиологической бригады.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Тактика </a:t>
            </a:r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- это ряд острых хирургических заболеваний органов брюшной полости угрожающие развитию перитонита или уже приведший к нему, а также осложняются внутрибрюшинным кровотечением. </a:t>
            </a:r>
            <a:endParaRPr lang="ru-RU" dirty="0"/>
          </a:p>
        </p:txBody>
      </p:sp>
      <p:pic>
        <p:nvPicPr>
          <p:cNvPr id="5" name="Содержимое 4" descr="Острый живот. Анатомия желудочно-кишечного тракта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571612"/>
            <a:ext cx="3500462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Острый живот</a:t>
            </a:r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Аппендицит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Флегмонозный холецистит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Острый панкреатит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Перфорация желчного пузыря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Перфорационная язва желудка и двенадцатиперстной кишки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Непроходимость кишечника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Расслаивающая аневризма брюшного отдела аорты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Тромбоэмболия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нозотериальных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сосудов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Кровотечение в брюшную полость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Открытые травмы живота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Внутрибрюшной разрыв мочевого пузыря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Разрыв селезенки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Гинекологические заболевания такие как внематочная беременность , разрыв кисты яичника,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перекрут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ножки кисты яичника.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Заболевания входящие в синдром острого живота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Диафрагмальный плеврит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Нижнедолевая пневмония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Инфаркт миокарда, локализованный в нижней стенке (диафрагмальный инфаркт)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Почечная колика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Пиелонефрит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Паранефрит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Сердечная недостаточность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Забрюшинная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гематома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Травмы ребер, позвоночника, костей таза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Заболевания наиболее часто симулирующие острый живот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57200" y="285728"/>
          <a:ext cx="8229600" cy="584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1.Боли в животе: тупая или острая, приступообразная, или постепенно нарастает. Неправильное мнение, что при остром животе боль всегда сильная и острая.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Брюшной пресс напряжен при пальпации определяется чувствительность кожи, особенно над очагом патологического процесса.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учета реакции раздражения брюшины используется симптом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Щеткина-Блюмберга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Симптомы пареза кишечника со вздутием живота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неотхождение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газов, отсутствие перистальтики при аускультации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При перкуссии в нижних частях живота при уже развившемся перитоните определяется притупление за счет выхода гнойного содержимого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Выражение лица страдальческое, осунувшиеся, заостренные черты лица (лицо Гиппократа)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Сухость во рту, дыхание несвободное, так как больной щадит живот, потому что глубокие вдохи усиливают боль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Тахикардия.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случае перфорации полого органа, например, перфорационная язва двенадцатиперстной кишки, отсутствует печеночная тупость при перкуссии печени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Клиника острого живота </a:t>
            </a:r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/>
              <a:t>Верткин</a:t>
            </a:r>
            <a:r>
              <a:rPr lang="ru-RU" dirty="0" smtClean="0"/>
              <a:t> А.Л. Скорая медицинская помощь. Руководство для фельдшеров: </a:t>
            </a:r>
            <a:r>
              <a:rPr lang="ru-RU" dirty="0" err="1" smtClean="0"/>
              <a:t>учеб.пособие</a:t>
            </a:r>
            <a:r>
              <a:rPr lang="ru-RU" dirty="0" smtClean="0"/>
              <a:t> / А.Л. </a:t>
            </a:r>
            <a:r>
              <a:rPr lang="ru-RU" dirty="0" err="1" smtClean="0"/>
              <a:t>Верткин</a:t>
            </a:r>
            <a:r>
              <a:rPr lang="ru-RU" dirty="0" smtClean="0"/>
              <a:t>.- М.:ГЭОТАР – </a:t>
            </a:r>
            <a:r>
              <a:rPr lang="ru-RU" dirty="0" err="1" smtClean="0"/>
              <a:t>Медиа</a:t>
            </a:r>
            <a:r>
              <a:rPr lang="ru-RU" dirty="0" smtClean="0"/>
              <a:t>, 2013. - 400 с.: ил.</a:t>
            </a:r>
          </a:p>
          <a:p>
            <a:r>
              <a:rPr lang="ru-RU" dirty="0" smtClean="0"/>
              <a:t>Кошелев А.А. Медицина катастроф. Теория и практика: Учеб пособие.- СПб.: «ЭЛБИ – СПб», 2005. – 320с.: ил.</a:t>
            </a:r>
          </a:p>
          <a:p>
            <a:r>
              <a:rPr lang="ru-RU" dirty="0" smtClean="0"/>
              <a:t>Неотложная медицинская помощь: </a:t>
            </a:r>
            <a:r>
              <a:rPr lang="ru-RU" dirty="0" err="1" smtClean="0"/>
              <a:t>учебно</a:t>
            </a:r>
            <a:r>
              <a:rPr lang="ru-RU" dirty="0" smtClean="0"/>
              <a:t> – методическое пособие для специалистов со средним медицинским образованием. В 2-х частях / составитель Д.Б. Якушев. – Саранск, 2014.</a:t>
            </a:r>
          </a:p>
          <a:p>
            <a:r>
              <a:rPr lang="ru-RU" dirty="0" smtClean="0"/>
              <a:t>Суворов А.В. Основы диагностики и терапии неотложных состояний: руководство для врачей / А.В. Суворов, К.А.Свешников, Д.Б.Якушев. – Н.Новгород: Издательство Нижегородской государственной медицинской академии, 2010. – 400 с.: ил.</a:t>
            </a:r>
          </a:p>
          <a:p>
            <a:r>
              <a:rPr lang="ru-RU" dirty="0" smtClean="0"/>
              <a:t>Медицина катастроф (основы оказания медицинской помощи пострадавшим на </a:t>
            </a:r>
            <a:r>
              <a:rPr lang="ru-RU" dirty="0" err="1" smtClean="0"/>
              <a:t>догоспитальном</a:t>
            </a:r>
            <a:r>
              <a:rPr lang="ru-RU" dirty="0" smtClean="0"/>
              <a:t> этапе) / Под редакцией Х.А. </a:t>
            </a:r>
            <a:r>
              <a:rPr lang="ru-RU" dirty="0" err="1" smtClean="0"/>
              <a:t>Мусалатова</a:t>
            </a:r>
            <a:r>
              <a:rPr lang="ru-RU" dirty="0" smtClean="0"/>
              <a:t>.- М.: ГОУ ВУНМЦ МЗ РФ, 2002. – 448 с.: ил.</a:t>
            </a:r>
          </a:p>
          <a:p>
            <a:r>
              <a:rPr lang="ru-RU" dirty="0" smtClean="0"/>
              <a:t>http://doctorvic.ru/bolezni-i-sostoyaniya/emergency/cherepno-mozgovaya-travma</a:t>
            </a:r>
          </a:p>
          <a:p>
            <a:r>
              <a:rPr lang="ru-RU" dirty="0" smtClean="0"/>
              <a:t>http://immunologia.ru/doctor/doctor-14-01.html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Литература </a:t>
            </a:r>
            <a:endParaRPr lang="ru-RU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dirty="0"/>
              <a:t>резкая головная боль, часто в области затылка; </a:t>
            </a:r>
          </a:p>
          <a:p>
            <a:pPr lvl="0"/>
            <a:r>
              <a:rPr lang="ru-RU" b="1" dirty="0"/>
              <a:t>ощущение пульсации в височных областях;</a:t>
            </a:r>
          </a:p>
          <a:p>
            <a:pPr lvl="0"/>
            <a:r>
              <a:rPr lang="ru-RU" b="1" dirty="0"/>
              <a:t>тошнота, рвота, не приносящая облегчения; </a:t>
            </a:r>
          </a:p>
          <a:p>
            <a:pPr lvl="0"/>
            <a:r>
              <a:rPr lang="ru-RU" b="1" dirty="0"/>
              <a:t>нарушение зрения (</a:t>
            </a:r>
            <a:r>
              <a:rPr lang="ru-RU" b="1" dirty="0" err="1"/>
              <a:t>фотопсии</a:t>
            </a:r>
            <a:r>
              <a:rPr lang="ru-RU" b="1" dirty="0"/>
              <a:t>), преходящая слепота, двоение в глазах, мелькание «мушек»;</a:t>
            </a:r>
          </a:p>
          <a:p>
            <a:pPr lvl="0"/>
            <a:r>
              <a:rPr lang="ru-RU" b="1" dirty="0"/>
              <a:t>развитие очаговой мозговой симптоматики (онемение лица, снижение болевой чувствительности в области лица, губ, языка, ощущение ползания мурашек, легкой слабости в дистальных отделах рук);</a:t>
            </a:r>
          </a:p>
          <a:p>
            <a:pPr lvl="0"/>
            <a:r>
              <a:rPr lang="ru-RU" b="1" dirty="0"/>
              <a:t>преходящий гемипарез (до 1 </a:t>
            </a:r>
            <a:r>
              <a:rPr lang="ru-RU" b="1" dirty="0" err="1"/>
              <a:t>сут</a:t>
            </a:r>
            <a:r>
              <a:rPr lang="ru-RU" b="1" dirty="0"/>
              <a:t>.), кратковременная афазия, судороги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Жалобы церебрального характера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боли в грудной клетке сжимающего характера, вегетативные явления и другие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симптомы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учащенное сердцебиение;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ощущение перебоев;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одышка.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Жалобы кардиального характера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507</TotalTime>
  <Words>3268</Words>
  <Application>Microsoft Office PowerPoint</Application>
  <PresentationFormat>Экран (4:3)</PresentationFormat>
  <Paragraphs>473</Paragraphs>
  <Slides>72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72</vt:i4>
      </vt:variant>
    </vt:vector>
  </HeadingPairs>
  <TitlesOfParts>
    <vt:vector size="73" baseType="lpstr">
      <vt:lpstr>Открытая</vt:lpstr>
      <vt:lpstr>       ГАОУДПО РМ «МРЦПКСЗ»  Доврачебная медицинская помощь при неотложных состояниях и острых заболеваниях  </vt:lpstr>
      <vt:lpstr>Содержание учебного материала</vt:lpstr>
      <vt:lpstr>Гипертонический криз </vt:lpstr>
      <vt:lpstr>Экзогенные причины ГК</vt:lpstr>
      <vt:lpstr>Эндогенные причины ГК</vt:lpstr>
      <vt:lpstr>Классификация ГК</vt:lpstr>
      <vt:lpstr>Слайд 7</vt:lpstr>
      <vt:lpstr>Жалобы церебрального характера</vt:lpstr>
      <vt:lpstr>Жалобы кардиального характера</vt:lpstr>
      <vt:lpstr>Жалобы невротического характера и признаки вегетативной дисфункции</vt:lpstr>
      <vt:lpstr>Осложнения ГК</vt:lpstr>
      <vt:lpstr>Слайд 12</vt:lpstr>
      <vt:lpstr>Диагностика</vt:lpstr>
      <vt:lpstr>Диагноститка </vt:lpstr>
      <vt:lpstr>Дополнительные методы диагностики</vt:lpstr>
      <vt:lpstr>Алгоритм действий медсестры</vt:lpstr>
      <vt:lpstr>Терапия неосложненного ГК</vt:lpstr>
      <vt:lpstr>Терапия осложненного ГК</vt:lpstr>
      <vt:lpstr>Часто встречающиеся ошибки</vt:lpstr>
      <vt:lpstr>Стенокардия</vt:lpstr>
      <vt:lpstr>Причины </vt:lpstr>
      <vt:lpstr>Клинические формы</vt:lpstr>
      <vt:lpstr>Слайд 23</vt:lpstr>
      <vt:lpstr>Слайд 24</vt:lpstr>
      <vt:lpstr>Продолжение </vt:lpstr>
      <vt:lpstr>Слайд 26</vt:lpstr>
      <vt:lpstr>Слайд 27</vt:lpstr>
      <vt:lpstr>Диагностика. Опрос</vt:lpstr>
      <vt:lpstr>Диагностика. Осмотр</vt:lpstr>
      <vt:lpstr>Дифференциальная диагностика</vt:lpstr>
      <vt:lpstr>Алгоритм неотложной помощи</vt:lpstr>
      <vt:lpstr>Часто встречающиеся ошибки терапии</vt:lpstr>
      <vt:lpstr> Инфаркт миокарда </vt:lpstr>
      <vt:lpstr>Классификация ИМ</vt:lpstr>
      <vt:lpstr>Клинические проявления в зависимости от варианта ИМ</vt:lpstr>
      <vt:lpstr>Слайд 36</vt:lpstr>
      <vt:lpstr>Слайд 37</vt:lpstr>
      <vt:lpstr>Слайд 38</vt:lpstr>
      <vt:lpstr>Возможные осложнения </vt:lpstr>
      <vt:lpstr>Диагностика. Опрос</vt:lpstr>
      <vt:lpstr>Диагностика. ЭКГ</vt:lpstr>
      <vt:lpstr>Слайд 42</vt:lpstr>
      <vt:lpstr>Тропониновый тест</vt:lpstr>
      <vt:lpstr>Тактика медсестры</vt:lpstr>
      <vt:lpstr>Острая сердечная недостаточность</vt:lpstr>
      <vt:lpstr>Причины ОСН</vt:lpstr>
      <vt:lpstr>Слайд 47</vt:lpstr>
      <vt:lpstr>Слайд 48</vt:lpstr>
      <vt:lpstr> Клиника застойной правожелудочковой недостаточности </vt:lpstr>
      <vt:lpstr>Клиника застойной левожелудочковой недостаточности</vt:lpstr>
      <vt:lpstr>Клиника кардиогенного шока </vt:lpstr>
      <vt:lpstr>Слайд 52</vt:lpstr>
      <vt:lpstr>Слайд 53</vt:lpstr>
      <vt:lpstr>  Помощь при  левожелудочковой СН </vt:lpstr>
      <vt:lpstr>Слайд 55</vt:lpstr>
      <vt:lpstr>Помощь при кардиогенном шоке</vt:lpstr>
      <vt:lpstr>Судорожный синдром</vt:lpstr>
      <vt:lpstr>Причины </vt:lpstr>
      <vt:lpstr>Генерализованный общий судорожный припадок</vt:lpstr>
      <vt:lpstr>Простые парциальные судорожные припадки</vt:lpstr>
      <vt:lpstr>Комплексные парциальные припадки</vt:lpstr>
      <vt:lpstr>Эквиваленты судорожных припадков</vt:lpstr>
      <vt:lpstr>Эпилептический статус</vt:lpstr>
      <vt:lpstr>Слайд 64</vt:lpstr>
      <vt:lpstr>Слайд 65</vt:lpstr>
      <vt:lpstr>Тактика </vt:lpstr>
      <vt:lpstr>Острый живот</vt:lpstr>
      <vt:lpstr> Заболевания входящие в синдром острого живота </vt:lpstr>
      <vt:lpstr> Заболевания наиболее часто симулирующие острый живот  </vt:lpstr>
      <vt:lpstr>Клиника острого живота </vt:lpstr>
      <vt:lpstr>Литература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Неотложная помощь при острых состояниях</dc:title>
  <dc:creator>1</dc:creator>
  <cp:lastModifiedBy>1</cp:lastModifiedBy>
  <cp:revision>56</cp:revision>
  <dcterms:created xsi:type="dcterms:W3CDTF">2014-10-01T18:31:14Z</dcterms:created>
  <dcterms:modified xsi:type="dcterms:W3CDTF">2015-12-09T08:49:51Z</dcterms:modified>
</cp:coreProperties>
</file>